
<file path=[Content_Types].xml><?xml version="1.0" encoding="utf-8"?>
<Types xmlns="http://schemas.openxmlformats.org/package/2006/content-types">
  <Default Extension="png" ContentType="image/png"/>
  <Default Extension="svg" ContentType="image/svg+xml"/>
  <Default Extension="jpeg" ContentType="image/jpeg"/>
  <Default Extension="wmf" ContentType="image/x-wmf"/>
  <Default Extension="glb" ContentType="model/gltf.binary"/>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393" r:id="rId3"/>
    <p:sldId id="259" r:id="rId4"/>
    <p:sldId id="306" r:id="rId5"/>
    <p:sldId id="348" r:id="rId6"/>
    <p:sldId id="396" r:id="rId7"/>
    <p:sldId id="397" r:id="rId8"/>
    <p:sldId id="398" r:id="rId9"/>
    <p:sldId id="475" r:id="rId10"/>
    <p:sldId id="286" r:id="rId11"/>
    <p:sldId id="287" r:id="rId12"/>
    <p:sldId id="399" r:id="rId13"/>
    <p:sldId id="476" r:id="rId14"/>
    <p:sldId id="400" r:id="rId15"/>
    <p:sldId id="401" r:id="rId16"/>
    <p:sldId id="402" r:id="rId17"/>
    <p:sldId id="403" r:id="rId18"/>
    <p:sldId id="404" r:id="rId19"/>
    <p:sldId id="497" r:id="rId20"/>
    <p:sldId id="408" r:id="rId21"/>
    <p:sldId id="422" r:id="rId22"/>
    <p:sldId id="405" r:id="rId23"/>
    <p:sldId id="412" r:id="rId24"/>
    <p:sldId id="425" r:id="rId25"/>
    <p:sldId id="426" r:id="rId26"/>
    <p:sldId id="413" r:id="rId27"/>
    <p:sldId id="410" r:id="rId28"/>
    <p:sldId id="340" r:id="rId29"/>
    <p:sldId id="427" r:id="rId30"/>
    <p:sldId id="428" r:id="rId31"/>
    <p:sldId id="429" r:id="rId32"/>
    <p:sldId id="430" r:id="rId33"/>
    <p:sldId id="411" r:id="rId34"/>
    <p:sldId id="420" r:id="rId35"/>
    <p:sldId id="414" r:id="rId36"/>
    <p:sldId id="415" r:id="rId37"/>
    <p:sldId id="416" r:id="rId38"/>
    <p:sldId id="417" r:id="rId39"/>
    <p:sldId id="418" r:id="rId40"/>
    <p:sldId id="419" r:id="rId41"/>
    <p:sldId id="423" r:id="rId42"/>
    <p:sldId id="424" r:id="rId43"/>
    <p:sldId id="439" r:id="rId44"/>
    <p:sldId id="440" r:id="rId45"/>
    <p:sldId id="441" r:id="rId46"/>
    <p:sldId id="498" r:id="rId47"/>
    <p:sldId id="442" r:id="rId48"/>
    <p:sldId id="433" r:id="rId49"/>
    <p:sldId id="431" r:id="rId50"/>
    <p:sldId id="457" r:id="rId51"/>
    <p:sldId id="432" r:id="rId52"/>
    <p:sldId id="461" r:id="rId53"/>
    <p:sldId id="444" r:id="rId54"/>
    <p:sldId id="449" r:id="rId55"/>
    <p:sldId id="450" r:id="rId56"/>
    <p:sldId id="451" r:id="rId57"/>
    <p:sldId id="460" r:id="rId58"/>
    <p:sldId id="495" r:id="rId59"/>
    <p:sldId id="481" r:id="rId60"/>
    <p:sldId id="394" r:id="rId61"/>
    <p:sldId id="496" r:id="rId62"/>
    <p:sldId id="367" r:id="rId63"/>
    <p:sldId id="368" r:id="rId64"/>
    <p:sldId id="369" r:id="rId65"/>
    <p:sldId id="370" r:id="rId66"/>
    <p:sldId id="456" r:id="rId67"/>
    <p:sldId id="499" r:id="rId68"/>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us Röllig" initials="MR" lastIdx="1" clrIdx="0">
    <p:extLst>
      <p:ext uri="{19B8F6BF-5375-455C-9EA6-DF929625EA0E}">
        <p15:presenceInfo xmlns:p15="http://schemas.microsoft.com/office/powerpoint/2012/main" userId="30dd76edf877a0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C000"/>
    <a:srgbClr val="D759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78" d="100"/>
          <a:sy n="78" d="100"/>
        </p:scale>
        <p:origin x="758"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us Röllig" userId="30dd76edf877a089" providerId="LiveId" clId="{6872A8C8-F568-4C70-9926-6EC65700015B}"/>
    <pc:docChg chg="undo custSel addSld delSld modSld sldOrd">
      <pc:chgData name="Markus Röllig" userId="30dd76edf877a089" providerId="LiveId" clId="{6872A8C8-F568-4C70-9926-6EC65700015B}" dt="2021-03-19T10:08:29.540" v="528" actId="2696"/>
      <pc:docMkLst>
        <pc:docMk/>
      </pc:docMkLst>
      <pc:sldChg chg="modSp">
        <pc:chgData name="Markus Röllig" userId="30dd76edf877a089" providerId="LiveId" clId="{6872A8C8-F568-4C70-9926-6EC65700015B}" dt="2021-03-14T12:55:51.012" v="31" actId="20577"/>
        <pc:sldMkLst>
          <pc:docMk/>
          <pc:sldMk cId="1038233636" sldId="256"/>
        </pc:sldMkLst>
        <pc:spChg chg="mod">
          <ac:chgData name="Markus Röllig" userId="30dd76edf877a089" providerId="LiveId" clId="{6872A8C8-F568-4C70-9926-6EC65700015B}" dt="2021-03-14T12:55:51.012" v="31" actId="20577"/>
          <ac:spMkLst>
            <pc:docMk/>
            <pc:sldMk cId="1038233636" sldId="256"/>
            <ac:spMk id="2" creationId="{9774BDDA-54E0-4FE2-9B7E-8B5F4745D9FD}"/>
          </ac:spMkLst>
        </pc:spChg>
        <pc:spChg chg="mod">
          <ac:chgData name="Markus Röllig" userId="30dd76edf877a089" providerId="LiveId" clId="{6872A8C8-F568-4C70-9926-6EC65700015B}" dt="2021-03-14T12:33:53.370" v="3" actId="20577"/>
          <ac:spMkLst>
            <pc:docMk/>
            <pc:sldMk cId="1038233636" sldId="256"/>
            <ac:spMk id="3" creationId="{C927D3F7-CB05-4456-991F-9CB606824A69}"/>
          </ac:spMkLst>
        </pc:spChg>
      </pc:sldChg>
      <pc:sldChg chg="add ord">
        <pc:chgData name="Markus Röllig" userId="30dd76edf877a089" providerId="LiveId" clId="{6872A8C8-F568-4C70-9926-6EC65700015B}" dt="2021-03-16T16:03:53.473" v="96"/>
        <pc:sldMkLst>
          <pc:docMk/>
          <pc:sldMk cId="2672267105" sldId="259"/>
        </pc:sldMkLst>
      </pc:sldChg>
      <pc:sldChg chg="modSp add del ord">
        <pc:chgData name="Markus Röllig" userId="30dd76edf877a089" providerId="LiveId" clId="{6872A8C8-F568-4C70-9926-6EC65700015B}" dt="2021-03-19T10:08:03.625" v="512" actId="2696"/>
        <pc:sldMkLst>
          <pc:docMk/>
          <pc:sldMk cId="3916251685" sldId="265"/>
        </pc:sldMkLst>
        <pc:spChg chg="mod">
          <ac:chgData name="Markus Röllig" userId="30dd76edf877a089" providerId="LiveId" clId="{6872A8C8-F568-4C70-9926-6EC65700015B}" dt="2021-03-16T16:05:56.121" v="103" actId="207"/>
          <ac:spMkLst>
            <pc:docMk/>
            <pc:sldMk cId="3916251685" sldId="265"/>
            <ac:spMk id="47106" creationId="{00000000-0000-0000-0000-000000000000}"/>
          </ac:spMkLst>
        </pc:spChg>
      </pc:sldChg>
      <pc:sldChg chg="addSp delSp modSp add del ord delAnim modAnim">
        <pc:chgData name="Markus Röllig" userId="30dd76edf877a089" providerId="LiveId" clId="{6872A8C8-F568-4C70-9926-6EC65700015B}" dt="2021-03-19T10:08:03.698" v="513" actId="2696"/>
        <pc:sldMkLst>
          <pc:docMk/>
          <pc:sldMk cId="483172029" sldId="267"/>
        </pc:sldMkLst>
        <pc:spChg chg="mod">
          <ac:chgData name="Markus Röllig" userId="30dd76edf877a089" providerId="LiveId" clId="{6872A8C8-F568-4C70-9926-6EC65700015B}" dt="2021-03-16T16:06:08.072" v="105" actId="207"/>
          <ac:spMkLst>
            <pc:docMk/>
            <pc:sldMk cId="483172029" sldId="267"/>
            <ac:spMk id="54276" creationId="{00000000-0000-0000-0000-000000000000}"/>
          </ac:spMkLst>
        </pc:spChg>
        <pc:picChg chg="add del">
          <ac:chgData name="Markus Röllig" userId="30dd76edf877a089" providerId="LiveId" clId="{6872A8C8-F568-4C70-9926-6EC65700015B}" dt="2021-03-16T16:07:33.528" v="107"/>
          <ac:picMkLst>
            <pc:docMk/>
            <pc:sldMk cId="483172029" sldId="267"/>
            <ac:picMk id="6" creationId="{C9FABEB3-257B-4839-966C-FABE59A44DA7}"/>
          </ac:picMkLst>
        </pc:picChg>
        <pc:picChg chg="add del">
          <ac:chgData name="Markus Röllig" userId="30dd76edf877a089" providerId="LiveId" clId="{6872A8C8-F568-4C70-9926-6EC65700015B}" dt="2021-03-16T16:07:33.528" v="107"/>
          <ac:picMkLst>
            <pc:docMk/>
            <pc:sldMk cId="483172029" sldId="267"/>
            <ac:picMk id="7" creationId="{A7ACE0A6-6CA8-467D-9415-7434F77DA57D}"/>
          </ac:picMkLst>
        </pc:picChg>
        <pc:picChg chg="add">
          <ac:chgData name="Markus Röllig" userId="30dd76edf877a089" providerId="LiveId" clId="{6872A8C8-F568-4C70-9926-6EC65700015B}" dt="2021-03-16T16:07:41.881" v="109"/>
          <ac:picMkLst>
            <pc:docMk/>
            <pc:sldMk cId="483172029" sldId="267"/>
            <ac:picMk id="8" creationId="{EDD3687A-1E7E-4A74-8FFF-304D0129F7AF}"/>
          </ac:picMkLst>
        </pc:picChg>
        <pc:picChg chg="add">
          <ac:chgData name="Markus Röllig" userId="30dd76edf877a089" providerId="LiveId" clId="{6872A8C8-F568-4C70-9926-6EC65700015B}" dt="2021-03-16T16:07:41.881" v="109"/>
          <ac:picMkLst>
            <pc:docMk/>
            <pc:sldMk cId="483172029" sldId="267"/>
            <ac:picMk id="9" creationId="{AC6C7536-C490-4FAA-9360-3DB2A1E18F90}"/>
          </ac:picMkLst>
        </pc:picChg>
        <pc:picChg chg="del">
          <ac:chgData name="Markus Röllig" userId="30dd76edf877a089" providerId="LiveId" clId="{6872A8C8-F568-4C70-9926-6EC65700015B}" dt="2021-03-16T16:07:41.021" v="108" actId="478"/>
          <ac:picMkLst>
            <pc:docMk/>
            <pc:sldMk cId="483172029" sldId="267"/>
            <ac:picMk id="54277" creationId="{00000000-0000-0000-0000-000000000000}"/>
          </ac:picMkLst>
        </pc:picChg>
        <pc:picChg chg="del">
          <ac:chgData name="Markus Röllig" userId="30dd76edf877a089" providerId="LiveId" clId="{6872A8C8-F568-4C70-9926-6EC65700015B}" dt="2021-03-16T16:07:41.021" v="108" actId="478"/>
          <ac:picMkLst>
            <pc:docMk/>
            <pc:sldMk cId="483172029" sldId="267"/>
            <ac:picMk id="54278" creationId="{00000000-0000-0000-0000-000000000000}"/>
          </ac:picMkLst>
        </pc:picChg>
      </pc:sldChg>
      <pc:sldChg chg="add">
        <pc:chgData name="Markus Röllig" userId="30dd76edf877a089" providerId="LiveId" clId="{6872A8C8-F568-4C70-9926-6EC65700015B}" dt="2021-03-17T09:45:39.056" v="150"/>
        <pc:sldMkLst>
          <pc:docMk/>
          <pc:sldMk cId="3543091561" sldId="306"/>
        </pc:sldMkLst>
      </pc:sldChg>
      <pc:sldChg chg="add del ord">
        <pc:chgData name="Markus Röllig" userId="30dd76edf877a089" providerId="LiveId" clId="{6872A8C8-F568-4C70-9926-6EC65700015B}" dt="2021-03-19T10:08:03.716" v="515" actId="2696"/>
        <pc:sldMkLst>
          <pc:docMk/>
          <pc:sldMk cId="2910186906" sldId="315"/>
        </pc:sldMkLst>
      </pc:sldChg>
      <pc:sldChg chg="add del">
        <pc:chgData name="Markus Röllig" userId="30dd76edf877a089" providerId="LiveId" clId="{6872A8C8-F568-4C70-9926-6EC65700015B}" dt="2021-03-19T10:08:08.327" v="523" actId="2696"/>
        <pc:sldMkLst>
          <pc:docMk/>
          <pc:sldMk cId="3464005426" sldId="338"/>
        </pc:sldMkLst>
      </pc:sldChg>
      <pc:sldChg chg="add ord">
        <pc:chgData name="Markus Röllig" userId="30dd76edf877a089" providerId="LiveId" clId="{6872A8C8-F568-4C70-9926-6EC65700015B}" dt="2021-03-18T13:04:33.616" v="415"/>
        <pc:sldMkLst>
          <pc:docMk/>
          <pc:sldMk cId="3948993020" sldId="340"/>
        </pc:sldMkLst>
      </pc:sldChg>
      <pc:sldChg chg="add del">
        <pc:chgData name="Markus Röllig" userId="30dd76edf877a089" providerId="LiveId" clId="{6872A8C8-F568-4C70-9926-6EC65700015B}" dt="2021-03-19T10:08:08.332" v="524" actId="2696"/>
        <pc:sldMkLst>
          <pc:docMk/>
          <pc:sldMk cId="501485442" sldId="347"/>
        </pc:sldMkLst>
      </pc:sldChg>
      <pc:sldChg chg="ord">
        <pc:chgData name="Markus Röllig" userId="30dd76edf877a089" providerId="LiveId" clId="{6872A8C8-F568-4C70-9926-6EC65700015B}" dt="2021-03-17T09:54:53.230" v="152"/>
        <pc:sldMkLst>
          <pc:docMk/>
          <pc:sldMk cId="1881558030" sldId="348"/>
        </pc:sldMkLst>
      </pc:sldChg>
      <pc:sldChg chg="add del ord">
        <pc:chgData name="Markus Röllig" userId="30dd76edf877a089" providerId="LiveId" clId="{6872A8C8-F568-4C70-9926-6EC65700015B}" dt="2021-03-19T10:08:03.705" v="514" actId="2696"/>
        <pc:sldMkLst>
          <pc:docMk/>
          <pc:sldMk cId="3332218725" sldId="351"/>
        </pc:sldMkLst>
      </pc:sldChg>
      <pc:sldChg chg="addSp delSp modSp add ord modAnim">
        <pc:chgData name="Markus Röllig" userId="30dd76edf877a089" providerId="LiveId" clId="{6872A8C8-F568-4C70-9926-6EC65700015B}" dt="2021-03-17T11:36:54.163" v="201" actId="1076"/>
        <pc:sldMkLst>
          <pc:docMk/>
          <pc:sldMk cId="0" sldId="367"/>
        </pc:sldMkLst>
        <pc:spChg chg="add mod">
          <ac:chgData name="Markus Röllig" userId="30dd76edf877a089" providerId="LiveId" clId="{6872A8C8-F568-4C70-9926-6EC65700015B}" dt="2021-03-17T11:34:29.456" v="184" actId="478"/>
          <ac:spMkLst>
            <pc:docMk/>
            <pc:sldMk cId="0" sldId="367"/>
            <ac:spMk id="3" creationId="{30ADE5D0-A6A2-43C7-B13A-9D6A5E17A8CA}"/>
          </ac:spMkLst>
        </pc:spChg>
        <pc:spChg chg="del mod">
          <ac:chgData name="Markus Röllig" userId="30dd76edf877a089" providerId="LiveId" clId="{6872A8C8-F568-4C70-9926-6EC65700015B}" dt="2021-03-17T11:34:29.456" v="184" actId="478"/>
          <ac:spMkLst>
            <pc:docMk/>
            <pc:sldMk cId="0" sldId="367"/>
            <ac:spMk id="33794" creationId="{00000000-0000-0000-0000-000000000000}"/>
          </ac:spMkLst>
        </pc:spChg>
        <pc:spChg chg="mod">
          <ac:chgData name="Markus Röllig" userId="30dd76edf877a089" providerId="LiveId" clId="{6872A8C8-F568-4C70-9926-6EC65700015B}" dt="2021-03-17T11:34:44.934" v="185" actId="164"/>
          <ac:spMkLst>
            <pc:docMk/>
            <pc:sldMk cId="0" sldId="367"/>
            <ac:spMk id="33796" creationId="{00000000-0000-0000-0000-000000000000}"/>
          </ac:spMkLst>
        </pc:spChg>
        <pc:spChg chg="mod">
          <ac:chgData name="Markus Röllig" userId="30dd76edf877a089" providerId="LiveId" clId="{6872A8C8-F568-4C70-9926-6EC65700015B}" dt="2021-03-17T11:36:54.163" v="201" actId="1076"/>
          <ac:spMkLst>
            <pc:docMk/>
            <pc:sldMk cId="0" sldId="367"/>
            <ac:spMk id="33797" creationId="{00000000-0000-0000-0000-000000000000}"/>
          </ac:spMkLst>
        </pc:spChg>
        <pc:spChg chg="mod">
          <ac:chgData name="Markus Röllig" userId="30dd76edf877a089" providerId="LiveId" clId="{6872A8C8-F568-4C70-9926-6EC65700015B}" dt="2021-03-17T11:36:48.771" v="200" actId="207"/>
          <ac:spMkLst>
            <pc:docMk/>
            <pc:sldMk cId="0" sldId="367"/>
            <ac:spMk id="33798" creationId="{00000000-0000-0000-0000-000000000000}"/>
          </ac:spMkLst>
        </pc:spChg>
        <pc:grpChg chg="add mod">
          <ac:chgData name="Markus Röllig" userId="30dd76edf877a089" providerId="LiveId" clId="{6872A8C8-F568-4C70-9926-6EC65700015B}" dt="2021-03-17T11:36:32.509" v="199" actId="14100"/>
          <ac:grpSpMkLst>
            <pc:docMk/>
            <pc:sldMk cId="0" sldId="367"/>
            <ac:grpSpMk id="4" creationId="{87B2597D-72CC-4979-9637-55F08FB30220}"/>
          </ac:grpSpMkLst>
        </pc:grpChg>
        <pc:picChg chg="mod">
          <ac:chgData name="Markus Röllig" userId="30dd76edf877a089" providerId="LiveId" clId="{6872A8C8-F568-4C70-9926-6EC65700015B}" dt="2021-03-17T11:34:44.934" v="185" actId="164"/>
          <ac:picMkLst>
            <pc:docMk/>
            <pc:sldMk cId="0" sldId="367"/>
            <ac:picMk id="33795" creationId="{00000000-0000-0000-0000-000000000000}"/>
          </ac:picMkLst>
        </pc:picChg>
      </pc:sldChg>
      <pc:sldChg chg="addSp delSp modSp add ord">
        <pc:chgData name="Markus Röllig" userId="30dd76edf877a089" providerId="LiveId" clId="{6872A8C8-F568-4C70-9926-6EC65700015B}" dt="2021-03-17T11:38:42.596" v="219" actId="478"/>
        <pc:sldMkLst>
          <pc:docMk/>
          <pc:sldMk cId="0" sldId="368"/>
        </pc:sldMkLst>
        <pc:spChg chg="add mod">
          <ac:chgData name="Markus Röllig" userId="30dd76edf877a089" providerId="LiveId" clId="{6872A8C8-F568-4C70-9926-6EC65700015B}" dt="2021-03-17T11:37:09.885" v="202" actId="478"/>
          <ac:spMkLst>
            <pc:docMk/>
            <pc:sldMk cId="0" sldId="368"/>
            <ac:spMk id="4" creationId="{69B90286-3A0A-4646-9FAB-61912F2616AC}"/>
          </ac:spMkLst>
        </pc:spChg>
        <pc:spChg chg="del">
          <ac:chgData name="Markus Röllig" userId="30dd76edf877a089" providerId="LiveId" clId="{6872A8C8-F568-4C70-9926-6EC65700015B}" dt="2021-03-17T11:37:09.885" v="202" actId="478"/>
          <ac:spMkLst>
            <pc:docMk/>
            <pc:sldMk cId="0" sldId="368"/>
            <ac:spMk id="35842" creationId="{00000000-0000-0000-0000-000000000000}"/>
          </ac:spMkLst>
        </pc:spChg>
        <pc:spChg chg="del">
          <ac:chgData name="Markus Röllig" userId="30dd76edf877a089" providerId="LiveId" clId="{6872A8C8-F568-4C70-9926-6EC65700015B}" dt="2021-03-17T11:38:42.596" v="219" actId="478"/>
          <ac:spMkLst>
            <pc:docMk/>
            <pc:sldMk cId="0" sldId="368"/>
            <ac:spMk id="35844" creationId="{00000000-0000-0000-0000-000000000000}"/>
          </ac:spMkLst>
        </pc:spChg>
        <pc:spChg chg="mod topLvl">
          <ac:chgData name="Markus Röllig" userId="30dd76edf877a089" providerId="LiveId" clId="{6872A8C8-F568-4C70-9926-6EC65700015B}" dt="2021-03-17T11:37:52.045" v="206" actId="164"/>
          <ac:spMkLst>
            <pc:docMk/>
            <pc:sldMk cId="0" sldId="368"/>
            <ac:spMk id="35845" creationId="{00000000-0000-0000-0000-000000000000}"/>
          </ac:spMkLst>
        </pc:spChg>
        <pc:spChg chg="del">
          <ac:chgData name="Markus Röllig" userId="30dd76edf877a089" providerId="LiveId" clId="{6872A8C8-F568-4C70-9926-6EC65700015B}" dt="2021-03-17T11:38:42.596" v="219" actId="478"/>
          <ac:spMkLst>
            <pc:docMk/>
            <pc:sldMk cId="0" sldId="368"/>
            <ac:spMk id="35846" creationId="{00000000-0000-0000-0000-000000000000}"/>
          </ac:spMkLst>
        </pc:spChg>
        <pc:grpChg chg="del">
          <ac:chgData name="Markus Röllig" userId="30dd76edf877a089" providerId="LiveId" clId="{6872A8C8-F568-4C70-9926-6EC65700015B}" dt="2021-03-17T11:37:45.796" v="205" actId="165"/>
          <ac:grpSpMkLst>
            <pc:docMk/>
            <pc:sldMk cId="0" sldId="368"/>
            <ac:grpSpMk id="2" creationId="{00000000-0000-0000-0000-000000000000}"/>
          </ac:grpSpMkLst>
        </pc:grpChg>
        <pc:grpChg chg="add mod">
          <ac:chgData name="Markus Röllig" userId="30dd76edf877a089" providerId="LiveId" clId="{6872A8C8-F568-4C70-9926-6EC65700015B}" dt="2021-03-17T11:38:31.316" v="218" actId="14100"/>
          <ac:grpSpMkLst>
            <pc:docMk/>
            <pc:sldMk cId="0" sldId="368"/>
            <ac:grpSpMk id="5" creationId="{4C6D5FF0-E0E6-4CB9-8E3C-E1148DD91BFC}"/>
          </ac:grpSpMkLst>
        </pc:grpChg>
        <pc:picChg chg="mod topLvl">
          <ac:chgData name="Markus Röllig" userId="30dd76edf877a089" providerId="LiveId" clId="{6872A8C8-F568-4C70-9926-6EC65700015B}" dt="2021-03-17T11:37:52.045" v="206" actId="164"/>
          <ac:picMkLst>
            <pc:docMk/>
            <pc:sldMk cId="0" sldId="368"/>
            <ac:picMk id="35843" creationId="{00000000-0000-0000-0000-000000000000}"/>
          </ac:picMkLst>
        </pc:picChg>
      </pc:sldChg>
      <pc:sldChg chg="addSp delSp modSp add ord">
        <pc:chgData name="Markus Röllig" userId="30dd76edf877a089" providerId="LiveId" clId="{6872A8C8-F568-4C70-9926-6EC65700015B}" dt="2021-03-17T11:39:56.884" v="227" actId="478"/>
        <pc:sldMkLst>
          <pc:docMk/>
          <pc:sldMk cId="0" sldId="369"/>
        </pc:sldMkLst>
        <pc:spChg chg="add mod">
          <ac:chgData name="Markus Röllig" userId="30dd76edf877a089" providerId="LiveId" clId="{6872A8C8-F568-4C70-9926-6EC65700015B}" dt="2021-03-17T11:39:56.884" v="227" actId="478"/>
          <ac:spMkLst>
            <pc:docMk/>
            <pc:sldMk cId="0" sldId="369"/>
            <ac:spMk id="3" creationId="{0AD72063-2E2C-4BC7-B16D-19A7F18375CA}"/>
          </ac:spMkLst>
        </pc:spChg>
        <pc:spChg chg="del mod">
          <ac:chgData name="Markus Röllig" userId="30dd76edf877a089" providerId="LiveId" clId="{6872A8C8-F568-4C70-9926-6EC65700015B}" dt="2021-03-17T11:39:56.884" v="227" actId="478"/>
          <ac:spMkLst>
            <pc:docMk/>
            <pc:sldMk cId="0" sldId="369"/>
            <ac:spMk id="37890" creationId="{00000000-0000-0000-0000-000000000000}"/>
          </ac:spMkLst>
        </pc:spChg>
        <pc:spChg chg="del">
          <ac:chgData name="Markus Röllig" userId="30dd76edf877a089" providerId="LiveId" clId="{6872A8C8-F568-4C70-9926-6EC65700015B}" dt="2021-03-17T11:39:03.685" v="220" actId="478"/>
          <ac:spMkLst>
            <pc:docMk/>
            <pc:sldMk cId="0" sldId="369"/>
            <ac:spMk id="37892" creationId="{00000000-0000-0000-0000-000000000000}"/>
          </ac:spMkLst>
        </pc:spChg>
        <pc:spChg chg="del">
          <ac:chgData name="Markus Röllig" userId="30dd76edf877a089" providerId="LiveId" clId="{6872A8C8-F568-4C70-9926-6EC65700015B}" dt="2021-03-17T11:39:03.685" v="220" actId="478"/>
          <ac:spMkLst>
            <pc:docMk/>
            <pc:sldMk cId="0" sldId="369"/>
            <ac:spMk id="37893" creationId="{00000000-0000-0000-0000-000000000000}"/>
          </ac:spMkLst>
        </pc:spChg>
        <pc:spChg chg="mod">
          <ac:chgData name="Markus Röllig" userId="30dd76edf877a089" providerId="LiveId" clId="{6872A8C8-F568-4C70-9926-6EC65700015B}" dt="2021-03-17T11:39:50.446" v="226" actId="1076"/>
          <ac:spMkLst>
            <pc:docMk/>
            <pc:sldMk cId="0" sldId="369"/>
            <ac:spMk id="37894" creationId="{00000000-0000-0000-0000-000000000000}"/>
          </ac:spMkLst>
        </pc:spChg>
        <pc:picChg chg="mod">
          <ac:chgData name="Markus Röllig" userId="30dd76edf877a089" providerId="LiveId" clId="{6872A8C8-F568-4C70-9926-6EC65700015B}" dt="2021-03-17T11:39:34.486" v="225" actId="14100"/>
          <ac:picMkLst>
            <pc:docMk/>
            <pc:sldMk cId="0" sldId="369"/>
            <ac:picMk id="37891" creationId="{00000000-0000-0000-0000-000000000000}"/>
          </ac:picMkLst>
        </pc:picChg>
      </pc:sldChg>
      <pc:sldChg chg="addSp delSp modSp add ord modAnim">
        <pc:chgData name="Markus Röllig" userId="30dd76edf877a089" providerId="LiveId" clId="{6872A8C8-F568-4C70-9926-6EC65700015B}" dt="2021-03-17T11:40:32.906" v="232" actId="1076"/>
        <pc:sldMkLst>
          <pc:docMk/>
          <pc:sldMk cId="0" sldId="370"/>
        </pc:sldMkLst>
        <pc:spChg chg="add mod">
          <ac:chgData name="Markus Röllig" userId="30dd76edf877a089" providerId="LiveId" clId="{6872A8C8-F568-4C70-9926-6EC65700015B}" dt="2021-03-17T11:40:08.626" v="228" actId="478"/>
          <ac:spMkLst>
            <pc:docMk/>
            <pc:sldMk cId="0" sldId="370"/>
            <ac:spMk id="4" creationId="{32B6E5A3-0873-4661-BDB2-9C78BB54E5B3}"/>
          </ac:spMkLst>
        </pc:spChg>
        <pc:spChg chg="del mod">
          <ac:chgData name="Markus Röllig" userId="30dd76edf877a089" providerId="LiveId" clId="{6872A8C8-F568-4C70-9926-6EC65700015B}" dt="2021-03-17T11:40:08.626" v="228" actId="478"/>
          <ac:spMkLst>
            <pc:docMk/>
            <pc:sldMk cId="0" sldId="370"/>
            <ac:spMk id="39938" creationId="{00000000-0000-0000-0000-000000000000}"/>
          </ac:spMkLst>
        </pc:spChg>
        <pc:spChg chg="del">
          <ac:chgData name="Markus Röllig" userId="30dd76edf877a089" providerId="LiveId" clId="{6872A8C8-F568-4C70-9926-6EC65700015B}" dt="2021-03-17T11:40:11.153" v="229" actId="478"/>
          <ac:spMkLst>
            <pc:docMk/>
            <pc:sldMk cId="0" sldId="370"/>
            <ac:spMk id="39940" creationId="{00000000-0000-0000-0000-000000000000}"/>
          </ac:spMkLst>
        </pc:spChg>
        <pc:spChg chg="del">
          <ac:chgData name="Markus Röllig" userId="30dd76edf877a089" providerId="LiveId" clId="{6872A8C8-F568-4C70-9926-6EC65700015B}" dt="2021-03-17T11:40:11.153" v="229" actId="478"/>
          <ac:spMkLst>
            <pc:docMk/>
            <pc:sldMk cId="0" sldId="370"/>
            <ac:spMk id="39941" creationId="{00000000-0000-0000-0000-000000000000}"/>
          </ac:spMkLst>
        </pc:spChg>
        <pc:grpChg chg="mod">
          <ac:chgData name="Markus Röllig" userId="30dd76edf877a089" providerId="LiveId" clId="{6872A8C8-F568-4C70-9926-6EC65700015B}" dt="2021-03-17T11:40:24.834" v="230" actId="164"/>
          <ac:grpSpMkLst>
            <pc:docMk/>
            <pc:sldMk cId="0" sldId="370"/>
            <ac:grpSpMk id="2" creationId="{00000000-0000-0000-0000-000000000000}"/>
          </ac:grpSpMkLst>
        </pc:grpChg>
        <pc:grpChg chg="add mod">
          <ac:chgData name="Markus Röllig" userId="30dd76edf877a089" providerId="LiveId" clId="{6872A8C8-F568-4C70-9926-6EC65700015B}" dt="2021-03-17T11:40:32.906" v="232" actId="1076"/>
          <ac:grpSpMkLst>
            <pc:docMk/>
            <pc:sldMk cId="0" sldId="370"/>
            <ac:grpSpMk id="5" creationId="{6F3E9C70-508F-494D-8FFD-D03CC29409E3}"/>
          </ac:grpSpMkLst>
        </pc:grpChg>
        <pc:picChg chg="mod">
          <ac:chgData name="Markus Röllig" userId="30dd76edf877a089" providerId="LiveId" clId="{6872A8C8-F568-4C70-9926-6EC65700015B}" dt="2021-03-17T11:40:24.834" v="230" actId="164"/>
          <ac:picMkLst>
            <pc:docMk/>
            <pc:sldMk cId="0" sldId="370"/>
            <ac:picMk id="39939" creationId="{00000000-0000-0000-0000-000000000000}"/>
          </ac:picMkLst>
        </pc:picChg>
      </pc:sldChg>
      <pc:sldChg chg="ord modAnim">
        <pc:chgData name="Markus Röllig" userId="30dd76edf877a089" providerId="LiveId" clId="{6872A8C8-F568-4C70-9926-6EC65700015B}" dt="2021-03-17T10:51:38.745" v="171"/>
        <pc:sldMkLst>
          <pc:docMk/>
          <pc:sldMk cId="3656054209" sldId="393"/>
        </pc:sldMkLst>
      </pc:sldChg>
      <pc:sldChg chg="ord">
        <pc:chgData name="Markus Röllig" userId="30dd76edf877a089" providerId="LiveId" clId="{6872A8C8-F568-4C70-9926-6EC65700015B}" dt="2021-03-17T11:30:04.843" v="175"/>
        <pc:sldMkLst>
          <pc:docMk/>
          <pc:sldMk cId="4176715226" sldId="394"/>
        </pc:sldMkLst>
      </pc:sldChg>
      <pc:sldChg chg="del ord">
        <pc:chgData name="Markus Röllig" userId="30dd76edf877a089" providerId="LiveId" clId="{6872A8C8-F568-4C70-9926-6EC65700015B}" dt="2021-03-19T10:08:03.583" v="508" actId="2696"/>
        <pc:sldMkLst>
          <pc:docMk/>
          <pc:sldMk cId="1589662706" sldId="395"/>
        </pc:sldMkLst>
      </pc:sldChg>
      <pc:sldChg chg="modSp ord">
        <pc:chgData name="Markus Röllig" userId="30dd76edf877a089" providerId="LiveId" clId="{6872A8C8-F568-4C70-9926-6EC65700015B}" dt="2021-03-17T09:54:53.230" v="152"/>
        <pc:sldMkLst>
          <pc:docMk/>
          <pc:sldMk cId="2635499718" sldId="396"/>
        </pc:sldMkLst>
        <pc:spChg chg="mod">
          <ac:chgData name="Markus Röllig" userId="30dd76edf877a089" providerId="LiveId" clId="{6872A8C8-F568-4C70-9926-6EC65700015B}" dt="2021-03-16T16:05:40.569" v="100" actId="14100"/>
          <ac:spMkLst>
            <pc:docMk/>
            <pc:sldMk cId="2635499718" sldId="396"/>
            <ac:spMk id="2" creationId="{86210135-8555-4491-803A-1A660052F502}"/>
          </ac:spMkLst>
        </pc:spChg>
      </pc:sldChg>
      <pc:sldChg chg="ord">
        <pc:chgData name="Markus Röllig" userId="30dd76edf877a089" providerId="LiveId" clId="{6872A8C8-F568-4C70-9926-6EC65700015B}" dt="2021-03-17T09:54:53.230" v="152"/>
        <pc:sldMkLst>
          <pc:docMk/>
          <pc:sldMk cId="1777865647" sldId="397"/>
        </pc:sldMkLst>
      </pc:sldChg>
      <pc:sldChg chg="ord modTransition">
        <pc:chgData name="Markus Röllig" userId="30dd76edf877a089" providerId="LiveId" clId="{6872A8C8-F568-4C70-9926-6EC65700015B}" dt="2021-03-17T09:54:53.230" v="152"/>
        <pc:sldMkLst>
          <pc:docMk/>
          <pc:sldMk cId="655477245" sldId="398"/>
        </pc:sldMkLst>
      </pc:sldChg>
      <pc:sldChg chg="modSp">
        <pc:chgData name="Markus Röllig" userId="30dd76edf877a089" providerId="LiveId" clId="{6872A8C8-F568-4C70-9926-6EC65700015B}" dt="2021-03-17T13:31:11.743" v="330" actId="20577"/>
        <pc:sldMkLst>
          <pc:docMk/>
          <pc:sldMk cId="3502684706" sldId="404"/>
        </pc:sldMkLst>
        <pc:spChg chg="mod">
          <ac:chgData name="Markus Röllig" userId="30dd76edf877a089" providerId="LiveId" clId="{6872A8C8-F568-4C70-9926-6EC65700015B}" dt="2021-03-17T13:31:11.743" v="330" actId="20577"/>
          <ac:spMkLst>
            <pc:docMk/>
            <pc:sldMk cId="3502684706" sldId="404"/>
            <ac:spMk id="3" creationId="{A811F136-04A4-414E-82BA-54ABF3CC5E6C}"/>
          </ac:spMkLst>
        </pc:spChg>
      </pc:sldChg>
      <pc:sldChg chg="ord">
        <pc:chgData name="Markus Röllig" userId="30dd76edf877a089" providerId="LiveId" clId="{6872A8C8-F568-4C70-9926-6EC65700015B}" dt="2021-03-17T10:17:44.433" v="156"/>
        <pc:sldMkLst>
          <pc:docMk/>
          <pc:sldMk cId="3764570256" sldId="410"/>
        </pc:sldMkLst>
      </pc:sldChg>
      <pc:sldChg chg="ord">
        <pc:chgData name="Markus Röllig" userId="30dd76edf877a089" providerId="LiveId" clId="{6872A8C8-F568-4C70-9926-6EC65700015B}" dt="2021-03-17T09:37:47.355" v="137"/>
        <pc:sldMkLst>
          <pc:docMk/>
          <pc:sldMk cId="830294818" sldId="411"/>
        </pc:sldMkLst>
      </pc:sldChg>
      <pc:sldChg chg="addSp modSp ord">
        <pc:chgData name="Markus Röllig" userId="30dd76edf877a089" providerId="LiveId" clId="{6872A8C8-F568-4C70-9926-6EC65700015B}" dt="2021-03-17T10:17:44.433" v="156"/>
        <pc:sldMkLst>
          <pc:docMk/>
          <pc:sldMk cId="1084287832" sldId="413"/>
        </pc:sldMkLst>
        <pc:spChg chg="add mod">
          <ac:chgData name="Markus Röllig" userId="30dd76edf877a089" providerId="LiveId" clId="{6872A8C8-F568-4C70-9926-6EC65700015B}" dt="2021-03-14T13:43:36.788" v="78" actId="1076"/>
          <ac:spMkLst>
            <pc:docMk/>
            <pc:sldMk cId="1084287832" sldId="413"/>
            <ac:spMk id="3" creationId="{8DF2B841-C915-428A-B863-9D8283E79857}"/>
          </ac:spMkLst>
        </pc:spChg>
        <pc:spChg chg="add mod">
          <ac:chgData name="Markus Röllig" userId="30dd76edf877a089" providerId="LiveId" clId="{6872A8C8-F568-4C70-9926-6EC65700015B}" dt="2021-03-14T13:43:47.560" v="83" actId="20577"/>
          <ac:spMkLst>
            <pc:docMk/>
            <pc:sldMk cId="1084287832" sldId="413"/>
            <ac:spMk id="22" creationId="{DCD1590C-C93E-4033-A86B-9E746775FD9B}"/>
          </ac:spMkLst>
        </pc:spChg>
        <pc:spChg chg="add mod">
          <ac:chgData name="Markus Röllig" userId="30dd76edf877a089" providerId="LiveId" clId="{6872A8C8-F568-4C70-9926-6EC65700015B}" dt="2021-03-14T13:44:00.113" v="86" actId="20577"/>
          <ac:spMkLst>
            <pc:docMk/>
            <pc:sldMk cId="1084287832" sldId="413"/>
            <ac:spMk id="23" creationId="{E99B9BB3-BB11-4707-A587-7C32FE23D9C2}"/>
          </ac:spMkLst>
        </pc:spChg>
        <pc:spChg chg="add mod">
          <ac:chgData name="Markus Röllig" userId="30dd76edf877a089" providerId="LiveId" clId="{6872A8C8-F568-4C70-9926-6EC65700015B}" dt="2021-03-14T13:44:14.145" v="89" actId="20577"/>
          <ac:spMkLst>
            <pc:docMk/>
            <pc:sldMk cId="1084287832" sldId="413"/>
            <ac:spMk id="24" creationId="{9EDDF55A-9D8E-46A6-8BB3-12DC2320C7F8}"/>
          </ac:spMkLst>
        </pc:spChg>
        <pc:picChg chg="mod">
          <ac:chgData name="Markus Röllig" userId="30dd76edf877a089" providerId="LiveId" clId="{6872A8C8-F568-4C70-9926-6EC65700015B}" dt="2021-03-14T13:43:40.802" v="81" actId="1076"/>
          <ac:picMkLst>
            <pc:docMk/>
            <pc:sldMk cId="1084287832" sldId="413"/>
            <ac:picMk id="4" creationId="{13EBD531-978E-4733-A0F9-F22BC700BAE1}"/>
          </ac:picMkLst>
        </pc:picChg>
      </pc:sldChg>
      <pc:sldChg chg="ord">
        <pc:chgData name="Markus Röllig" userId="30dd76edf877a089" providerId="LiveId" clId="{6872A8C8-F568-4C70-9926-6EC65700015B}" dt="2021-03-18T13:18:29.539" v="462"/>
        <pc:sldMkLst>
          <pc:docMk/>
          <pc:sldMk cId="2570739978" sldId="414"/>
        </pc:sldMkLst>
      </pc:sldChg>
      <pc:sldChg chg="ord">
        <pc:chgData name="Markus Röllig" userId="30dd76edf877a089" providerId="LiveId" clId="{6872A8C8-F568-4C70-9926-6EC65700015B}" dt="2021-03-18T13:18:29.539" v="462"/>
        <pc:sldMkLst>
          <pc:docMk/>
          <pc:sldMk cId="2600639442" sldId="415"/>
        </pc:sldMkLst>
      </pc:sldChg>
      <pc:sldChg chg="ord">
        <pc:chgData name="Markus Röllig" userId="30dd76edf877a089" providerId="LiveId" clId="{6872A8C8-F568-4C70-9926-6EC65700015B}" dt="2021-03-18T13:18:29.539" v="462"/>
        <pc:sldMkLst>
          <pc:docMk/>
          <pc:sldMk cId="2638935756" sldId="416"/>
        </pc:sldMkLst>
      </pc:sldChg>
      <pc:sldChg chg="ord">
        <pc:chgData name="Markus Röllig" userId="30dd76edf877a089" providerId="LiveId" clId="{6872A8C8-F568-4C70-9926-6EC65700015B}" dt="2021-03-18T13:18:29.539" v="462"/>
        <pc:sldMkLst>
          <pc:docMk/>
          <pc:sldMk cId="486418037" sldId="417"/>
        </pc:sldMkLst>
      </pc:sldChg>
      <pc:sldChg chg="addSp modSp ord">
        <pc:chgData name="Markus Röllig" userId="30dd76edf877a089" providerId="LiveId" clId="{6872A8C8-F568-4C70-9926-6EC65700015B}" dt="2021-03-18T13:18:29.539" v="462"/>
        <pc:sldMkLst>
          <pc:docMk/>
          <pc:sldMk cId="3182301884" sldId="418"/>
        </pc:sldMkLst>
        <pc:spChg chg="add mod">
          <ac:chgData name="Markus Röllig" userId="30dd76edf877a089" providerId="LiveId" clId="{6872A8C8-F568-4C70-9926-6EC65700015B}" dt="2021-03-14T13:39:53.566" v="63" actId="207"/>
          <ac:spMkLst>
            <pc:docMk/>
            <pc:sldMk cId="3182301884" sldId="418"/>
            <ac:spMk id="4" creationId="{2C1BA128-34C4-4E89-BD82-41839B2A0E57}"/>
          </ac:spMkLst>
        </pc:spChg>
        <pc:spChg chg="mod">
          <ac:chgData name="Markus Röllig" userId="30dd76edf877a089" providerId="LiveId" clId="{6872A8C8-F568-4C70-9926-6EC65700015B}" dt="2021-03-14T13:39:29.173" v="60" actId="1076"/>
          <ac:spMkLst>
            <pc:docMk/>
            <pc:sldMk cId="3182301884" sldId="418"/>
            <ac:spMk id="6" creationId="{23D25C13-9D32-4E28-9343-0251E852587E}"/>
          </ac:spMkLst>
        </pc:spChg>
        <pc:spChg chg="mod">
          <ac:chgData name="Markus Röllig" userId="30dd76edf877a089" providerId="LiveId" clId="{6872A8C8-F568-4C70-9926-6EC65700015B}" dt="2021-03-14T13:38:47.956" v="56" actId="1076"/>
          <ac:spMkLst>
            <pc:docMk/>
            <pc:sldMk cId="3182301884" sldId="418"/>
            <ac:spMk id="14" creationId="{BDBBEF4D-5B8A-4D60-9168-69A7E35A291B}"/>
          </ac:spMkLst>
        </pc:spChg>
        <pc:spChg chg="add">
          <ac:chgData name="Markus Röllig" userId="30dd76edf877a089" providerId="LiveId" clId="{6872A8C8-F568-4C70-9926-6EC65700015B}" dt="2021-03-14T13:39:03.454" v="59"/>
          <ac:spMkLst>
            <pc:docMk/>
            <pc:sldMk cId="3182301884" sldId="418"/>
            <ac:spMk id="15" creationId="{9F95A6D6-B794-429D-BB23-9CB0E98993A0}"/>
          </ac:spMkLst>
        </pc:spChg>
      </pc:sldChg>
      <pc:sldChg chg="addSp modSp ord">
        <pc:chgData name="Markus Röllig" userId="30dd76edf877a089" providerId="LiveId" clId="{6872A8C8-F568-4C70-9926-6EC65700015B}" dt="2021-03-18T13:18:29.539" v="462"/>
        <pc:sldMkLst>
          <pc:docMk/>
          <pc:sldMk cId="2178371224" sldId="419"/>
        </pc:sldMkLst>
        <pc:spChg chg="add mod">
          <ac:chgData name="Markus Röllig" userId="30dd76edf877a089" providerId="LiveId" clId="{6872A8C8-F568-4C70-9926-6EC65700015B}" dt="2021-03-14T13:40:48.263" v="73" actId="207"/>
          <ac:spMkLst>
            <pc:docMk/>
            <pc:sldMk cId="2178371224" sldId="419"/>
            <ac:spMk id="4" creationId="{5CAFEDED-9DB1-4997-A4F8-A6050ECFE36B}"/>
          </ac:spMkLst>
        </pc:spChg>
        <pc:spChg chg="mod">
          <ac:chgData name="Markus Röllig" userId="30dd76edf877a089" providerId="LiveId" clId="{6872A8C8-F568-4C70-9926-6EC65700015B}" dt="2021-03-14T13:38:47.580" v="55" actId="1076"/>
          <ac:spMkLst>
            <pc:docMk/>
            <pc:sldMk cId="2178371224" sldId="419"/>
            <ac:spMk id="12" creationId="{5D0FE5F5-2D03-419F-A420-A310B369B590}"/>
          </ac:spMkLst>
        </pc:spChg>
        <pc:spChg chg="add mod">
          <ac:chgData name="Markus Röllig" userId="30dd76edf877a089" providerId="LiveId" clId="{6872A8C8-F568-4C70-9926-6EC65700015B}" dt="2021-03-14T13:40:14.605" v="66" actId="1076"/>
          <ac:spMkLst>
            <pc:docMk/>
            <pc:sldMk cId="2178371224" sldId="419"/>
            <ac:spMk id="15" creationId="{76100839-F3BD-4FBE-BEAB-63535A7B8692}"/>
          </ac:spMkLst>
        </pc:spChg>
        <pc:spChg chg="add mod">
          <ac:chgData name="Markus Röllig" userId="30dd76edf877a089" providerId="LiveId" clId="{6872A8C8-F568-4C70-9926-6EC65700015B}" dt="2021-03-14T13:40:48.263" v="73" actId="207"/>
          <ac:spMkLst>
            <pc:docMk/>
            <pc:sldMk cId="2178371224" sldId="419"/>
            <ac:spMk id="16" creationId="{CD0E4BCB-7797-43B8-BC00-611AFCE31AC8}"/>
          </ac:spMkLst>
        </pc:spChg>
      </pc:sldChg>
      <pc:sldChg chg="ord">
        <pc:chgData name="Markus Röllig" userId="30dd76edf877a089" providerId="LiveId" clId="{6872A8C8-F568-4C70-9926-6EC65700015B}" dt="2021-03-17T10:50:46.573" v="170"/>
        <pc:sldMkLst>
          <pc:docMk/>
          <pc:sldMk cId="2670711201" sldId="420"/>
        </pc:sldMkLst>
      </pc:sldChg>
      <pc:sldChg chg="del ord modTransition">
        <pc:chgData name="Markus Röllig" userId="30dd76edf877a089" providerId="LiveId" clId="{6872A8C8-F568-4C70-9926-6EC65700015B}" dt="2021-03-19T10:08:21.011" v="526" actId="2696"/>
        <pc:sldMkLst>
          <pc:docMk/>
          <pc:sldMk cId="3403994250" sldId="421"/>
        </pc:sldMkLst>
      </pc:sldChg>
      <pc:sldChg chg="ord">
        <pc:chgData name="Markus Röllig" userId="30dd76edf877a089" providerId="LiveId" clId="{6872A8C8-F568-4C70-9926-6EC65700015B}" dt="2021-03-18T13:16:55.855" v="460"/>
        <pc:sldMkLst>
          <pc:docMk/>
          <pc:sldMk cId="3853365281" sldId="423"/>
        </pc:sldMkLst>
      </pc:sldChg>
      <pc:sldChg chg="ord">
        <pc:chgData name="Markus Röllig" userId="30dd76edf877a089" providerId="LiveId" clId="{6872A8C8-F568-4C70-9926-6EC65700015B}" dt="2021-03-18T13:16:55.855" v="460"/>
        <pc:sldMkLst>
          <pc:docMk/>
          <pc:sldMk cId="1208350182" sldId="424"/>
        </pc:sldMkLst>
      </pc:sldChg>
      <pc:sldChg chg="ord">
        <pc:chgData name="Markus Röllig" userId="30dd76edf877a089" providerId="LiveId" clId="{6872A8C8-F568-4C70-9926-6EC65700015B}" dt="2021-03-17T10:17:44.433" v="156"/>
        <pc:sldMkLst>
          <pc:docMk/>
          <pc:sldMk cId="3992709297" sldId="427"/>
        </pc:sldMkLst>
      </pc:sldChg>
      <pc:sldChg chg="addSp delSp modSp ord modAnim">
        <pc:chgData name="Markus Röllig" userId="30dd76edf877a089" providerId="LiveId" clId="{6872A8C8-F568-4C70-9926-6EC65700015B}" dt="2021-03-18T13:03:27.753" v="414"/>
        <pc:sldMkLst>
          <pc:docMk/>
          <pc:sldMk cId="3187314203" sldId="428"/>
        </pc:sldMkLst>
        <pc:graphicFrameChg chg="add del mod">
          <ac:chgData name="Markus Röllig" userId="30dd76edf877a089" providerId="LiveId" clId="{6872A8C8-F568-4C70-9926-6EC65700015B}" dt="2021-03-18T13:02:12.986" v="397" actId="478"/>
          <ac:graphicFrameMkLst>
            <pc:docMk/>
            <pc:sldMk cId="3187314203" sldId="428"/>
            <ac:graphicFrameMk id="5" creationId="{60BE3B14-943D-4062-AF81-5183A0DBCEB8}"/>
          </ac:graphicFrameMkLst>
        </pc:graphicFrameChg>
        <pc:picChg chg="add mod modCrop">
          <ac:chgData name="Markus Röllig" userId="30dd76edf877a089" providerId="LiveId" clId="{6872A8C8-F568-4C70-9926-6EC65700015B}" dt="2021-03-18T13:02:59.154" v="407" actId="1076"/>
          <ac:picMkLst>
            <pc:docMk/>
            <pc:sldMk cId="3187314203" sldId="428"/>
            <ac:picMk id="7" creationId="{E34DEC2E-7C79-46DA-BACA-1274BA94C1DE}"/>
          </ac:picMkLst>
        </pc:picChg>
        <pc:picChg chg="add mod">
          <ac:chgData name="Markus Röllig" userId="30dd76edf877a089" providerId="LiveId" clId="{6872A8C8-F568-4C70-9926-6EC65700015B}" dt="2021-03-18T13:03:21.256" v="413" actId="14100"/>
          <ac:picMkLst>
            <pc:docMk/>
            <pc:sldMk cId="3187314203" sldId="428"/>
            <ac:picMk id="8" creationId="{026D1D7A-B2E1-4D68-9636-45DCB42CAE8C}"/>
          </ac:picMkLst>
        </pc:picChg>
      </pc:sldChg>
      <pc:sldChg chg="ord">
        <pc:chgData name="Markus Röllig" userId="30dd76edf877a089" providerId="LiveId" clId="{6872A8C8-F568-4C70-9926-6EC65700015B}" dt="2021-03-17T10:17:44.433" v="156"/>
        <pc:sldMkLst>
          <pc:docMk/>
          <pc:sldMk cId="3374662390" sldId="429"/>
        </pc:sldMkLst>
      </pc:sldChg>
      <pc:sldChg chg="ord">
        <pc:chgData name="Markus Röllig" userId="30dd76edf877a089" providerId="LiveId" clId="{6872A8C8-F568-4C70-9926-6EC65700015B}" dt="2021-03-17T11:33:23.337" v="180"/>
        <pc:sldMkLst>
          <pc:docMk/>
          <pc:sldMk cId="3927083427" sldId="430"/>
        </pc:sldMkLst>
      </pc:sldChg>
      <pc:sldChg chg="ord">
        <pc:chgData name="Markus Röllig" userId="30dd76edf877a089" providerId="LiveId" clId="{6872A8C8-F568-4C70-9926-6EC65700015B}" dt="2021-03-17T12:54:43.165" v="255"/>
        <pc:sldMkLst>
          <pc:docMk/>
          <pc:sldMk cId="3498720066" sldId="431"/>
        </pc:sldMkLst>
      </pc:sldChg>
      <pc:sldChg chg="ord">
        <pc:chgData name="Markus Röllig" userId="30dd76edf877a089" providerId="LiveId" clId="{6872A8C8-F568-4C70-9926-6EC65700015B}" dt="2021-03-17T12:54:43.165" v="255"/>
        <pc:sldMkLst>
          <pc:docMk/>
          <pc:sldMk cId="1628748967" sldId="432"/>
        </pc:sldMkLst>
      </pc:sldChg>
      <pc:sldChg chg="ord">
        <pc:chgData name="Markus Röllig" userId="30dd76edf877a089" providerId="LiveId" clId="{6872A8C8-F568-4C70-9926-6EC65700015B}" dt="2021-03-18T13:01:54.728" v="395"/>
        <pc:sldMkLst>
          <pc:docMk/>
          <pc:sldMk cId="2088707629" sldId="433"/>
        </pc:sldMkLst>
      </pc:sldChg>
      <pc:sldChg chg="del ord">
        <pc:chgData name="Markus Röllig" userId="30dd76edf877a089" providerId="LiveId" clId="{6872A8C8-F568-4C70-9926-6EC65700015B}" dt="2021-03-19T10:08:03.760" v="519" actId="2696"/>
        <pc:sldMkLst>
          <pc:docMk/>
          <pc:sldMk cId="1955352651" sldId="434"/>
        </pc:sldMkLst>
      </pc:sldChg>
      <pc:sldChg chg="del ord">
        <pc:chgData name="Markus Röllig" userId="30dd76edf877a089" providerId="LiveId" clId="{6872A8C8-F568-4C70-9926-6EC65700015B}" dt="2021-03-19T10:08:03.601" v="509" actId="2696"/>
        <pc:sldMkLst>
          <pc:docMk/>
          <pc:sldMk cId="1162345192" sldId="437"/>
        </pc:sldMkLst>
      </pc:sldChg>
      <pc:sldChg chg="ord">
        <pc:chgData name="Markus Röllig" userId="30dd76edf877a089" providerId="LiveId" clId="{6872A8C8-F568-4C70-9926-6EC65700015B}" dt="2021-03-17T09:36:13.422" v="133"/>
        <pc:sldMkLst>
          <pc:docMk/>
          <pc:sldMk cId="1570228338" sldId="439"/>
        </pc:sldMkLst>
      </pc:sldChg>
      <pc:sldChg chg="ord">
        <pc:chgData name="Markus Röllig" userId="30dd76edf877a089" providerId="LiveId" clId="{6872A8C8-F568-4C70-9926-6EC65700015B}" dt="2021-03-17T09:36:13.422" v="133"/>
        <pc:sldMkLst>
          <pc:docMk/>
          <pc:sldMk cId="3692388349" sldId="440"/>
        </pc:sldMkLst>
      </pc:sldChg>
      <pc:sldChg chg="ord">
        <pc:chgData name="Markus Röllig" userId="30dd76edf877a089" providerId="LiveId" clId="{6872A8C8-F568-4C70-9926-6EC65700015B}" dt="2021-03-17T09:36:13.422" v="133"/>
        <pc:sldMkLst>
          <pc:docMk/>
          <pc:sldMk cId="875630475" sldId="441"/>
        </pc:sldMkLst>
      </pc:sldChg>
      <pc:sldChg chg="ord">
        <pc:chgData name="Markus Röllig" userId="30dd76edf877a089" providerId="LiveId" clId="{6872A8C8-F568-4C70-9926-6EC65700015B}" dt="2021-03-17T09:36:29.754" v="134"/>
        <pc:sldMkLst>
          <pc:docMk/>
          <pc:sldMk cId="2918456898" sldId="442"/>
        </pc:sldMkLst>
      </pc:sldChg>
      <pc:sldChg chg="del ord">
        <pc:chgData name="Markus Röllig" userId="30dd76edf877a089" providerId="LiveId" clId="{6872A8C8-F568-4C70-9926-6EC65700015B}" dt="2021-03-19T10:08:03.741" v="517" actId="2696"/>
        <pc:sldMkLst>
          <pc:docMk/>
          <pc:sldMk cId="2904010711" sldId="443"/>
        </pc:sldMkLst>
      </pc:sldChg>
      <pc:sldChg chg="ord">
        <pc:chgData name="Markus Röllig" userId="30dd76edf877a089" providerId="LiveId" clId="{6872A8C8-F568-4C70-9926-6EC65700015B}" dt="2021-03-17T09:39:19.412" v="145"/>
        <pc:sldMkLst>
          <pc:docMk/>
          <pc:sldMk cId="688972705" sldId="444"/>
        </pc:sldMkLst>
      </pc:sldChg>
      <pc:sldChg chg="del ord">
        <pc:chgData name="Markus Röllig" userId="30dd76edf877a089" providerId="LiveId" clId="{6872A8C8-F568-4C70-9926-6EC65700015B}" dt="2021-03-19T10:08:03.750" v="518" actId="2696"/>
        <pc:sldMkLst>
          <pc:docMk/>
          <pc:sldMk cId="3736967759" sldId="445"/>
        </pc:sldMkLst>
      </pc:sldChg>
      <pc:sldChg chg="ord">
        <pc:chgData name="Markus Röllig" userId="30dd76edf877a089" providerId="LiveId" clId="{6872A8C8-F568-4C70-9926-6EC65700015B}" dt="2021-03-18T14:02:02.344" v="506"/>
        <pc:sldMkLst>
          <pc:docMk/>
          <pc:sldMk cId="3878166337" sldId="449"/>
        </pc:sldMkLst>
      </pc:sldChg>
      <pc:sldChg chg="ord">
        <pc:chgData name="Markus Röllig" userId="30dd76edf877a089" providerId="LiveId" clId="{6872A8C8-F568-4C70-9926-6EC65700015B}" dt="2021-03-18T14:02:35.741" v="507"/>
        <pc:sldMkLst>
          <pc:docMk/>
          <pc:sldMk cId="990022901" sldId="450"/>
        </pc:sldMkLst>
      </pc:sldChg>
      <pc:sldChg chg="addSp modSp ord modAnim">
        <pc:chgData name="Markus Röllig" userId="30dd76edf877a089" providerId="LiveId" clId="{6872A8C8-F568-4C70-9926-6EC65700015B}" dt="2021-03-18T13:59:00.158" v="504" actId="207"/>
        <pc:sldMkLst>
          <pc:docMk/>
          <pc:sldMk cId="596419822" sldId="451"/>
        </pc:sldMkLst>
        <pc:spChg chg="add mod">
          <ac:chgData name="Markus Röllig" userId="30dd76edf877a089" providerId="LiveId" clId="{6872A8C8-F568-4C70-9926-6EC65700015B}" dt="2021-03-18T13:59:00.158" v="504" actId="207"/>
          <ac:spMkLst>
            <pc:docMk/>
            <pc:sldMk cId="596419822" sldId="451"/>
            <ac:spMk id="3" creationId="{20DBD590-D9DB-40E4-BB89-41D801D4632F}"/>
          </ac:spMkLst>
        </pc:spChg>
        <pc:spChg chg="add mod">
          <ac:chgData name="Markus Röllig" userId="30dd76edf877a089" providerId="LiveId" clId="{6872A8C8-F568-4C70-9926-6EC65700015B}" dt="2021-03-18T13:57:46.398" v="499" actId="164"/>
          <ac:spMkLst>
            <pc:docMk/>
            <pc:sldMk cId="596419822" sldId="451"/>
            <ac:spMk id="27" creationId="{18E1C9C2-9B06-46E6-A1E0-DD88D3C8E861}"/>
          </ac:spMkLst>
        </pc:spChg>
        <pc:grpChg chg="add mod">
          <ac:chgData name="Markus Röllig" userId="30dd76edf877a089" providerId="LiveId" clId="{6872A8C8-F568-4C70-9926-6EC65700015B}" dt="2021-03-18T13:57:52.643" v="500" actId="1076"/>
          <ac:grpSpMkLst>
            <pc:docMk/>
            <pc:sldMk cId="596419822" sldId="451"/>
            <ac:grpSpMk id="28" creationId="{BF9D59DD-D200-4EF1-B6B2-EDC4B5377001}"/>
          </ac:grpSpMkLst>
        </pc:grpChg>
      </pc:sldChg>
      <pc:sldChg chg="del ord">
        <pc:chgData name="Markus Röllig" userId="30dd76edf877a089" providerId="LiveId" clId="{6872A8C8-F568-4C70-9926-6EC65700015B}" dt="2021-03-19T10:08:03.608" v="510" actId="2696"/>
        <pc:sldMkLst>
          <pc:docMk/>
          <pc:sldMk cId="783737606" sldId="452"/>
        </pc:sldMkLst>
      </pc:sldChg>
      <pc:sldChg chg="del ord">
        <pc:chgData name="Markus Röllig" userId="30dd76edf877a089" providerId="LiveId" clId="{6872A8C8-F568-4C70-9926-6EC65700015B}" dt="2021-03-19T10:08:03.617" v="511" actId="2696"/>
        <pc:sldMkLst>
          <pc:docMk/>
          <pc:sldMk cId="3823910889" sldId="453"/>
        </pc:sldMkLst>
      </pc:sldChg>
      <pc:sldChg chg="modAnim">
        <pc:chgData name="Markus Röllig" userId="30dd76edf877a089" providerId="LiveId" clId="{6872A8C8-F568-4C70-9926-6EC65700015B}" dt="2021-03-18T12:57:27.607" v="394"/>
        <pc:sldMkLst>
          <pc:docMk/>
          <pc:sldMk cId="679187970" sldId="456"/>
        </pc:sldMkLst>
      </pc:sldChg>
      <pc:sldChg chg="ord">
        <pc:chgData name="Markus Röllig" userId="30dd76edf877a089" providerId="LiveId" clId="{6872A8C8-F568-4C70-9926-6EC65700015B}" dt="2021-03-17T12:54:43.165" v="255"/>
        <pc:sldMkLst>
          <pc:docMk/>
          <pc:sldMk cId="3130165622" sldId="457"/>
        </pc:sldMkLst>
      </pc:sldChg>
      <pc:sldChg chg="modSp ord">
        <pc:chgData name="Markus Röllig" userId="30dd76edf877a089" providerId="LiveId" clId="{6872A8C8-F568-4C70-9926-6EC65700015B}" dt="2021-03-17T12:38:40.103" v="254" actId="20577"/>
        <pc:sldMkLst>
          <pc:docMk/>
          <pc:sldMk cId="866923529" sldId="460"/>
        </pc:sldMkLst>
        <pc:spChg chg="mod">
          <ac:chgData name="Markus Röllig" userId="30dd76edf877a089" providerId="LiveId" clId="{6872A8C8-F568-4C70-9926-6EC65700015B}" dt="2021-03-17T12:38:40.103" v="254" actId="20577"/>
          <ac:spMkLst>
            <pc:docMk/>
            <pc:sldMk cId="866923529" sldId="460"/>
            <ac:spMk id="2" creationId="{35453202-0F81-41CE-8CE8-ADFA572E333F}"/>
          </ac:spMkLst>
        </pc:spChg>
      </pc:sldChg>
      <pc:sldChg chg="ord">
        <pc:chgData name="Markus Röllig" userId="30dd76edf877a089" providerId="LiveId" clId="{6872A8C8-F568-4C70-9926-6EC65700015B}" dt="2021-03-17T09:39:09.297" v="144"/>
        <pc:sldMkLst>
          <pc:docMk/>
          <pc:sldMk cId="346180629" sldId="461"/>
        </pc:sldMkLst>
      </pc:sldChg>
      <pc:sldChg chg="ord modTransition">
        <pc:chgData name="Markus Röllig" userId="30dd76edf877a089" providerId="LiveId" clId="{6872A8C8-F568-4C70-9926-6EC65700015B}" dt="2021-03-17T10:51:57.500" v="172"/>
        <pc:sldMkLst>
          <pc:docMk/>
          <pc:sldMk cId="1999072149" sldId="475"/>
        </pc:sldMkLst>
      </pc:sldChg>
      <pc:sldChg chg="del">
        <pc:chgData name="Markus Röllig" userId="30dd76edf877a089" providerId="LiveId" clId="{6872A8C8-F568-4C70-9926-6EC65700015B}" dt="2021-03-19T10:08:10.979" v="525" actId="2696"/>
        <pc:sldMkLst>
          <pc:docMk/>
          <pc:sldMk cId="801735156" sldId="477"/>
        </pc:sldMkLst>
      </pc:sldChg>
      <pc:sldChg chg="add del modTransition">
        <pc:chgData name="Markus Röllig" userId="30dd76edf877a089" providerId="LiveId" clId="{6872A8C8-F568-4C70-9926-6EC65700015B}" dt="2021-03-19T10:08:29.532" v="527" actId="2696"/>
        <pc:sldMkLst>
          <pc:docMk/>
          <pc:sldMk cId="2607565817" sldId="478"/>
        </pc:sldMkLst>
      </pc:sldChg>
      <pc:sldChg chg="add del modTransition">
        <pc:chgData name="Markus Röllig" userId="30dd76edf877a089" providerId="LiveId" clId="{6872A8C8-F568-4C70-9926-6EC65700015B}" dt="2021-03-19T10:08:29.540" v="528" actId="2696"/>
        <pc:sldMkLst>
          <pc:docMk/>
          <pc:sldMk cId="3242505404" sldId="479"/>
        </pc:sldMkLst>
      </pc:sldChg>
      <pc:sldChg chg="delSp modSp add ord">
        <pc:chgData name="Markus Röllig" userId="30dd76edf877a089" providerId="LiveId" clId="{6872A8C8-F568-4C70-9926-6EC65700015B}" dt="2021-03-17T11:30:50.371" v="179" actId="478"/>
        <pc:sldMkLst>
          <pc:docMk/>
          <pc:sldMk cId="4199566077" sldId="481"/>
        </pc:sldMkLst>
        <pc:cxnChg chg="del">
          <ac:chgData name="Markus Röllig" userId="30dd76edf877a089" providerId="LiveId" clId="{6872A8C8-F568-4C70-9926-6EC65700015B}" dt="2021-03-17T11:30:50.371" v="179" actId="478"/>
          <ac:cxnSpMkLst>
            <pc:docMk/>
            <pc:sldMk cId="4199566077" sldId="481"/>
            <ac:cxnSpMk id="15" creationId="{359AD241-0FA6-4B5B-B2BF-B4A0FE37CCCB}"/>
          </ac:cxnSpMkLst>
        </pc:cxnChg>
        <pc:cxnChg chg="del mod">
          <ac:chgData name="Markus Röllig" userId="30dd76edf877a089" providerId="LiveId" clId="{6872A8C8-F568-4C70-9926-6EC65700015B}" dt="2021-03-17T11:30:50.371" v="179" actId="478"/>
          <ac:cxnSpMkLst>
            <pc:docMk/>
            <pc:sldMk cId="4199566077" sldId="481"/>
            <ac:cxnSpMk id="16" creationId="{8D66D473-1B4F-4EC5-A685-AC836DF0A411}"/>
          </ac:cxnSpMkLst>
        </pc:cxnChg>
        <pc:cxnChg chg="del">
          <ac:chgData name="Markus Röllig" userId="30dd76edf877a089" providerId="LiveId" clId="{6872A8C8-F568-4C70-9926-6EC65700015B}" dt="2021-03-17T11:30:50.371" v="179" actId="478"/>
          <ac:cxnSpMkLst>
            <pc:docMk/>
            <pc:sldMk cId="4199566077" sldId="481"/>
            <ac:cxnSpMk id="18" creationId="{5D41B976-9610-4594-8C56-DABC3FFC4266}"/>
          </ac:cxnSpMkLst>
        </pc:cxnChg>
        <pc:cxnChg chg="del">
          <ac:chgData name="Markus Röllig" userId="30dd76edf877a089" providerId="LiveId" clId="{6872A8C8-F568-4C70-9926-6EC65700015B}" dt="2021-03-17T11:30:50.371" v="179" actId="478"/>
          <ac:cxnSpMkLst>
            <pc:docMk/>
            <pc:sldMk cId="4199566077" sldId="481"/>
            <ac:cxnSpMk id="21" creationId="{B9A66DE2-AB5A-4AC9-9023-ACF6F8D44A2C}"/>
          </ac:cxnSpMkLst>
        </pc:cxnChg>
        <pc:cxnChg chg="del mod">
          <ac:chgData name="Markus Röllig" userId="30dd76edf877a089" providerId="LiveId" clId="{6872A8C8-F568-4C70-9926-6EC65700015B}" dt="2021-03-17T11:30:50.371" v="179" actId="478"/>
          <ac:cxnSpMkLst>
            <pc:docMk/>
            <pc:sldMk cId="4199566077" sldId="481"/>
            <ac:cxnSpMk id="24" creationId="{59961B2A-76BC-4225-9570-F0C29905C340}"/>
          </ac:cxnSpMkLst>
        </pc:cxnChg>
        <pc:cxnChg chg="del mod">
          <ac:chgData name="Markus Röllig" userId="30dd76edf877a089" providerId="LiveId" clId="{6872A8C8-F568-4C70-9926-6EC65700015B}" dt="2021-03-17T11:30:50.371" v="179" actId="478"/>
          <ac:cxnSpMkLst>
            <pc:docMk/>
            <pc:sldMk cId="4199566077" sldId="481"/>
            <ac:cxnSpMk id="25" creationId="{F6D4655A-03A4-4211-B3D0-4F5E0EE0C244}"/>
          </ac:cxnSpMkLst>
        </pc:cxnChg>
        <pc:cxnChg chg="del mod">
          <ac:chgData name="Markus Röllig" userId="30dd76edf877a089" providerId="LiveId" clId="{6872A8C8-F568-4C70-9926-6EC65700015B}" dt="2021-03-17T11:30:50.371" v="179" actId="478"/>
          <ac:cxnSpMkLst>
            <pc:docMk/>
            <pc:sldMk cId="4199566077" sldId="481"/>
            <ac:cxnSpMk id="26" creationId="{F6F3BD29-1C51-49EB-90DB-5D08DB9EAB48}"/>
          </ac:cxnSpMkLst>
        </pc:cxnChg>
      </pc:sldChg>
      <pc:sldChg chg="add del ord setBg">
        <pc:chgData name="Markus Röllig" userId="30dd76edf877a089" providerId="LiveId" clId="{6872A8C8-F568-4C70-9926-6EC65700015B}" dt="2021-03-19T10:08:03.733" v="516" actId="2696"/>
        <pc:sldMkLst>
          <pc:docMk/>
          <pc:sldMk cId="3346072730" sldId="482"/>
        </pc:sldMkLst>
      </pc:sldChg>
      <pc:sldChg chg="add del ord modTransition">
        <pc:chgData name="Markus Röllig" userId="30dd76edf877a089" providerId="LiveId" clId="{6872A8C8-F568-4C70-9926-6EC65700015B}" dt="2021-03-19T10:08:03.774" v="520" actId="2696"/>
        <pc:sldMkLst>
          <pc:docMk/>
          <pc:sldMk cId="332868458" sldId="487"/>
        </pc:sldMkLst>
      </pc:sldChg>
      <pc:sldChg chg="add del ord modTransition">
        <pc:chgData name="Markus Röllig" userId="30dd76edf877a089" providerId="LiveId" clId="{6872A8C8-F568-4C70-9926-6EC65700015B}" dt="2021-03-19T10:08:03.787" v="521" actId="2696"/>
        <pc:sldMkLst>
          <pc:docMk/>
          <pc:sldMk cId="313983482" sldId="488"/>
        </pc:sldMkLst>
      </pc:sldChg>
      <pc:sldChg chg="add del ord modTransition">
        <pc:chgData name="Markus Röllig" userId="30dd76edf877a089" providerId="LiveId" clId="{6872A8C8-F568-4C70-9926-6EC65700015B}" dt="2021-03-19T10:08:03.804" v="522" actId="2696"/>
        <pc:sldMkLst>
          <pc:docMk/>
          <pc:sldMk cId="2637626839" sldId="493"/>
        </pc:sldMkLst>
      </pc:sldChg>
      <pc:sldChg chg="add ord setBg">
        <pc:chgData name="Markus Röllig" userId="30dd76edf877a089" providerId="LiveId" clId="{6872A8C8-F568-4C70-9926-6EC65700015B}" dt="2021-03-17T11:30:07.215" v="176"/>
        <pc:sldMkLst>
          <pc:docMk/>
          <pc:sldMk cId="3492610757" sldId="495"/>
        </pc:sldMkLst>
      </pc:sldChg>
      <pc:sldChg chg="add">
        <pc:chgData name="Markus Röllig" userId="30dd76edf877a089" providerId="LiveId" clId="{6872A8C8-F568-4C70-9926-6EC65700015B}" dt="2021-03-17T11:30:41.345" v="178"/>
        <pc:sldMkLst>
          <pc:docMk/>
          <pc:sldMk cId="1550594236" sldId="496"/>
        </pc:sldMkLst>
      </pc:sldChg>
      <pc:sldChg chg="addSp delSp modSp add delAnim modAnim">
        <pc:chgData name="Markus Röllig" userId="30dd76edf877a089" providerId="LiveId" clId="{6872A8C8-F568-4C70-9926-6EC65700015B}" dt="2021-03-17T13:31:41.394" v="393" actId="113"/>
        <pc:sldMkLst>
          <pc:docMk/>
          <pc:sldMk cId="3504522106" sldId="497"/>
        </pc:sldMkLst>
        <pc:spChg chg="mod">
          <ac:chgData name="Markus Röllig" userId="30dd76edf877a089" providerId="LiveId" clId="{6872A8C8-F568-4C70-9926-6EC65700015B}" dt="2021-03-17T13:31:41.394" v="393" actId="113"/>
          <ac:spMkLst>
            <pc:docMk/>
            <pc:sldMk cId="3504522106" sldId="497"/>
            <ac:spMk id="3" creationId="{A811F136-04A4-414E-82BA-54ABF3CC5E6C}"/>
          </ac:spMkLst>
        </pc:spChg>
        <pc:spChg chg="del">
          <ac:chgData name="Markus Röllig" userId="30dd76edf877a089" providerId="LiveId" clId="{6872A8C8-F568-4C70-9926-6EC65700015B}" dt="2021-03-17T13:24:22.483" v="271" actId="478"/>
          <ac:spMkLst>
            <pc:docMk/>
            <pc:sldMk cId="3504522106" sldId="497"/>
            <ac:spMk id="8" creationId="{7364E399-7A22-493D-B5E5-68EB3165B094}"/>
          </ac:spMkLst>
        </pc:spChg>
        <pc:spChg chg="add del mod">
          <ac:chgData name="Markus Röllig" userId="30dd76edf877a089" providerId="LiveId" clId="{6872A8C8-F568-4C70-9926-6EC65700015B}" dt="2021-03-17T13:23:44.829" v="268" actId="478"/>
          <ac:spMkLst>
            <pc:docMk/>
            <pc:sldMk cId="3504522106" sldId="497"/>
            <ac:spMk id="13" creationId="{878FBC08-6F6A-4DD6-ADBE-72A23159768B}"/>
          </ac:spMkLst>
        </pc:spChg>
        <pc:spChg chg="add del mod">
          <ac:chgData name="Markus Röllig" userId="30dd76edf877a089" providerId="LiveId" clId="{6872A8C8-F568-4C70-9926-6EC65700015B}" dt="2021-03-17T13:23:44.829" v="268" actId="478"/>
          <ac:spMkLst>
            <pc:docMk/>
            <pc:sldMk cId="3504522106" sldId="497"/>
            <ac:spMk id="14" creationId="{E1916976-B2D9-4DFB-A970-80DE3ADC4770}"/>
          </ac:spMkLst>
        </pc:spChg>
        <pc:graphicFrameChg chg="add mod modGraphic">
          <ac:chgData name="Markus Röllig" userId="30dd76edf877a089" providerId="LiveId" clId="{6872A8C8-F568-4C70-9926-6EC65700015B}" dt="2021-03-17T13:28:28.737" v="295" actId="688"/>
          <ac:graphicFrameMkLst>
            <pc:docMk/>
            <pc:sldMk cId="3504522106" sldId="497"/>
            <ac:graphicFrameMk id="15" creationId="{C4A90ED4-6C79-4077-B235-F69F608E59EC}"/>
          </ac:graphicFrameMkLst>
        </pc:graphicFrameChg>
        <pc:graphicFrameChg chg="add mod modGraphic">
          <ac:chgData name="Markus Röllig" userId="30dd76edf877a089" providerId="LiveId" clId="{6872A8C8-F568-4C70-9926-6EC65700015B}" dt="2021-03-17T13:29:44.394" v="301" actId="688"/>
          <ac:graphicFrameMkLst>
            <pc:docMk/>
            <pc:sldMk cId="3504522106" sldId="497"/>
            <ac:graphicFrameMk id="16" creationId="{9BA58FC2-882E-4FED-85DD-D6329D8872C4}"/>
          </ac:graphicFrameMkLst>
        </pc:graphicFrameChg>
        <pc:picChg chg="mod">
          <ac:chgData name="Markus Röllig" userId="30dd76edf877a089" providerId="LiveId" clId="{6872A8C8-F568-4C70-9926-6EC65700015B}" dt="2021-03-17T13:27:56.386" v="293" actId="1076"/>
          <ac:picMkLst>
            <pc:docMk/>
            <pc:sldMk cId="3504522106" sldId="497"/>
            <ac:picMk id="5" creationId="{0BA15B31-6BDC-43E9-A754-4BB66CD96C55}"/>
          </ac:picMkLst>
        </pc:picChg>
      </pc:sldChg>
      <pc:sldChg chg="addSp delSp modSp add">
        <pc:chgData name="Markus Röllig" userId="30dd76edf877a089" providerId="LiveId" clId="{6872A8C8-F568-4C70-9926-6EC65700015B}" dt="2021-03-18T13:16:11.307" v="459" actId="14100"/>
        <pc:sldMkLst>
          <pc:docMk/>
          <pc:sldMk cId="2179536689" sldId="498"/>
        </pc:sldMkLst>
        <pc:spChg chg="mod">
          <ac:chgData name="Markus Röllig" userId="30dd76edf877a089" providerId="LiveId" clId="{6872A8C8-F568-4C70-9926-6EC65700015B}" dt="2021-03-18T13:15:57.051" v="458" actId="20577"/>
          <ac:spMkLst>
            <pc:docMk/>
            <pc:sldMk cId="2179536689" sldId="498"/>
            <ac:spMk id="2" creationId="{AFEE4480-93A1-4B9D-8414-FD028772F0CB}"/>
          </ac:spMkLst>
        </pc:spChg>
        <pc:spChg chg="add mod">
          <ac:chgData name="Markus Röllig" userId="30dd76edf877a089" providerId="LiveId" clId="{6872A8C8-F568-4C70-9926-6EC65700015B}" dt="2021-03-18T13:15:12.665" v="430" actId="1076"/>
          <ac:spMkLst>
            <pc:docMk/>
            <pc:sldMk cId="2179536689" sldId="498"/>
            <ac:spMk id="6" creationId="{C127AA3B-C433-40EA-BF07-3A2B64D68304}"/>
          </ac:spMkLst>
        </pc:spChg>
        <pc:spChg chg="add mod">
          <ac:chgData name="Markus Röllig" userId="30dd76edf877a089" providerId="LiveId" clId="{6872A8C8-F568-4C70-9926-6EC65700015B}" dt="2021-03-18T13:15:23.712" v="433" actId="1076"/>
          <ac:spMkLst>
            <pc:docMk/>
            <pc:sldMk cId="2179536689" sldId="498"/>
            <ac:spMk id="7" creationId="{E5BEEA31-7304-4C33-A046-973875D8D3E3}"/>
          </ac:spMkLst>
        </pc:spChg>
        <pc:spChg chg="add mod">
          <ac:chgData name="Markus Röllig" userId="30dd76edf877a089" providerId="LiveId" clId="{6872A8C8-F568-4C70-9926-6EC65700015B}" dt="2021-03-18T13:16:11.307" v="459" actId="14100"/>
          <ac:spMkLst>
            <pc:docMk/>
            <pc:sldMk cId="2179536689" sldId="498"/>
            <ac:spMk id="9" creationId="{2043E04D-EB2D-417C-A5B3-A31F4A11EF07}"/>
          </ac:spMkLst>
        </pc:spChg>
        <pc:spChg chg="mod">
          <ac:chgData name="Markus Röllig" userId="30dd76edf877a089" providerId="LiveId" clId="{6872A8C8-F568-4C70-9926-6EC65700015B}" dt="2021-03-18T13:14:39.696" v="420" actId="164"/>
          <ac:spMkLst>
            <pc:docMk/>
            <pc:sldMk cId="2179536689" sldId="498"/>
            <ac:spMk id="14" creationId="{C3A6B542-3005-41BF-A836-B9CD4CD67EC7}"/>
          </ac:spMkLst>
        </pc:spChg>
        <pc:spChg chg="mod">
          <ac:chgData name="Markus Röllig" userId="30dd76edf877a089" providerId="LiveId" clId="{6872A8C8-F568-4C70-9926-6EC65700015B}" dt="2021-03-18T13:14:58.698" v="428" actId="1076"/>
          <ac:spMkLst>
            <pc:docMk/>
            <pc:sldMk cId="2179536689" sldId="498"/>
            <ac:spMk id="23" creationId="{6EE608C4-CEA7-4C3C-8B54-C11A3D34823F}"/>
          </ac:spMkLst>
        </pc:spChg>
        <pc:spChg chg="del">
          <ac:chgData name="Markus Röllig" userId="30dd76edf877a089" providerId="LiveId" clId="{6872A8C8-F568-4C70-9926-6EC65700015B}" dt="2021-03-18T13:14:21.439" v="417" actId="478"/>
          <ac:spMkLst>
            <pc:docMk/>
            <pc:sldMk cId="2179536689" sldId="498"/>
            <ac:spMk id="26" creationId="{E161E74D-FC29-4D8E-ADF9-4219250F098D}"/>
          </ac:spMkLst>
        </pc:spChg>
        <pc:spChg chg="del">
          <ac:chgData name="Markus Röllig" userId="30dd76edf877a089" providerId="LiveId" clId="{6872A8C8-F568-4C70-9926-6EC65700015B}" dt="2021-03-18T13:14:27.438" v="419" actId="478"/>
          <ac:spMkLst>
            <pc:docMk/>
            <pc:sldMk cId="2179536689" sldId="498"/>
            <ac:spMk id="39" creationId="{1D273F9A-5CE8-44EB-844B-7CC23581DDBA}"/>
          </ac:spMkLst>
        </pc:spChg>
        <pc:grpChg chg="add mod">
          <ac:chgData name="Markus Röllig" userId="30dd76edf877a089" providerId="LiveId" clId="{6872A8C8-F568-4C70-9926-6EC65700015B}" dt="2021-03-18T13:14:52.698" v="425" actId="1076"/>
          <ac:grpSpMkLst>
            <pc:docMk/>
            <pc:sldMk cId="2179536689" sldId="498"/>
            <ac:grpSpMk id="4" creationId="{164EEDAD-A08D-47DA-8CB2-CCF80A598665}"/>
          </ac:grpSpMkLst>
        </pc:grpChg>
        <pc:grpChg chg="add mod">
          <ac:chgData name="Markus Röllig" userId="30dd76edf877a089" providerId="LiveId" clId="{6872A8C8-F568-4C70-9926-6EC65700015B}" dt="2021-03-18T13:14:53.802" v="426" actId="1076"/>
          <ac:grpSpMkLst>
            <pc:docMk/>
            <pc:sldMk cId="2179536689" sldId="498"/>
            <ac:grpSpMk id="18" creationId="{D54CF58A-52BC-430F-8E64-915E8973167A}"/>
          </ac:grpSpMkLst>
        </pc:grpChg>
        <pc:picChg chg="mod">
          <ac:chgData name="Markus Röllig" userId="30dd76edf877a089" providerId="LiveId" clId="{6872A8C8-F568-4C70-9926-6EC65700015B}" dt="2021-03-18T13:14:39.696" v="420" actId="164"/>
          <ac:picMkLst>
            <pc:docMk/>
            <pc:sldMk cId="2179536689" sldId="498"/>
            <ac:picMk id="8" creationId="{272B71F3-CB34-41F0-995E-7215A6778C65}"/>
          </ac:picMkLst>
        </pc:picChg>
        <pc:picChg chg="del">
          <ac:chgData name="Markus Röllig" userId="30dd76edf877a089" providerId="LiveId" clId="{6872A8C8-F568-4C70-9926-6EC65700015B}" dt="2021-03-18T13:14:24.065" v="418" actId="478"/>
          <ac:picMkLst>
            <pc:docMk/>
            <pc:sldMk cId="2179536689" sldId="498"/>
            <ac:picMk id="27" creationId="{1C97F9EF-1FC9-4754-A1EE-4C9937C85955}"/>
          </ac:picMkLst>
        </pc:picChg>
      </pc:sldChg>
      <pc:sldChg chg="addSp delSp modSp add setBg">
        <pc:chgData name="Markus Röllig" userId="30dd76edf877a089" providerId="LiveId" clId="{6872A8C8-F568-4C70-9926-6EC65700015B}" dt="2021-03-18T13:21:23.500" v="469" actId="478"/>
        <pc:sldMkLst>
          <pc:docMk/>
          <pc:sldMk cId="2262883255" sldId="499"/>
        </pc:sldMkLst>
        <pc:spChg chg="del">
          <ac:chgData name="Markus Röllig" userId="30dd76edf877a089" providerId="LiveId" clId="{6872A8C8-F568-4C70-9926-6EC65700015B}" dt="2021-03-18T13:21:20.539" v="468" actId="478"/>
          <ac:spMkLst>
            <pc:docMk/>
            <pc:sldMk cId="2262883255" sldId="499"/>
            <ac:spMk id="2" creationId="{D950A165-1FB4-4C33-8DBF-ACCF9D7C9454}"/>
          </ac:spMkLst>
        </pc:spChg>
        <pc:spChg chg="del">
          <ac:chgData name="Markus Röllig" userId="30dd76edf877a089" providerId="LiveId" clId="{6872A8C8-F568-4C70-9926-6EC65700015B}" dt="2021-03-18T13:21:23.500" v="469" actId="478"/>
          <ac:spMkLst>
            <pc:docMk/>
            <pc:sldMk cId="2262883255" sldId="499"/>
            <ac:spMk id="3" creationId="{F492FC82-EF8F-4D96-ABF9-E3BBF2C2CB0E}"/>
          </ac:spMkLst>
        </pc:spChg>
        <pc:picChg chg="add mod">
          <ac:chgData name="Markus Röllig" userId="30dd76edf877a089" providerId="LiveId" clId="{6872A8C8-F568-4C70-9926-6EC65700015B}" dt="2021-03-18T13:21:04.705" v="465" actId="931"/>
          <ac:picMkLst>
            <pc:docMk/>
            <pc:sldMk cId="2262883255" sldId="499"/>
            <ac:picMk id="5" creationId="{339A8880-24C0-4E64-AA45-017AD3C734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D3604-4EE8-4050-8B9D-652FD0A7E785}" type="datetimeFigureOut">
              <a:rPr lang="de-DE" smtClean="0"/>
              <a:t>19.03.2021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3C1A1-0ED9-46CF-90B8-FDB8EACEC1DF}" type="slidenum">
              <a:rPr lang="de-DE" smtClean="0"/>
              <a:t>‹Nr.›</a:t>
            </a:fld>
            <a:endParaRPr lang="de-DE"/>
          </a:p>
        </p:txBody>
      </p:sp>
    </p:spTree>
    <p:extLst>
      <p:ext uri="{BB962C8B-B14F-4D97-AF65-F5344CB8AC3E}">
        <p14:creationId xmlns:p14="http://schemas.microsoft.com/office/powerpoint/2010/main" val="3450824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8" Type="http://schemas.openxmlformats.org/officeDocument/2006/relationships/hyperlink" Target="http://hubblesite.org/newscenter/archive/2003/13/" TargetMode="External"/><Relationship Id="rId3" Type="http://schemas.openxmlformats.org/officeDocument/2006/relationships/hyperlink" Target="http://archive.ncsa.uiuc.edu/Cyberia/Bima/StarForm.html" TargetMode="External"/><Relationship Id="rId7" Type="http://schemas.openxmlformats.org/officeDocument/2006/relationships/hyperlink" Target="http://sirtf.caltech.edu/EPO/Messier/m17.html"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s://apod.nasa.gov/apod/ap011230.html" TargetMode="External"/><Relationship Id="rId5" Type="http://schemas.openxmlformats.org/officeDocument/2006/relationships/hyperlink" Target="https://apod.nasa.gov/apod/ap011229.html" TargetMode="External"/><Relationship Id="rId4" Type="http://schemas.openxmlformats.org/officeDocument/2006/relationships/hyperlink" Target="http://www.seds.org/messier/m/m017.html" TargetMode="External"/><Relationship Id="rId9" Type="http://schemas.openxmlformats.org/officeDocument/2006/relationships/hyperlink" Target="http://hubblesite.org/newscenter/archive/2003/13/astrofile"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ise.ssl.berkeley.edu/orion.html"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oolcosmos.ipac.caltech.edu/cosmic_classroom/multiwavelength_astronomy/multiwavelength_museum/m17.html"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aanda.org/articles/aa/full_html/2011/03/aa15079-10/aa15079-10.html#T1"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aanda.org/articles/aa/full_html/2011/03/aa15079-10/aa15079-10.html#T1"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1</a:t>
            </a:fld>
            <a:endParaRPr lang="de-DE"/>
          </a:p>
        </p:txBody>
      </p:sp>
    </p:spTree>
    <p:extLst>
      <p:ext uri="{BB962C8B-B14F-4D97-AF65-F5344CB8AC3E}">
        <p14:creationId xmlns:p14="http://schemas.microsoft.com/office/powerpoint/2010/main" val="975533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b="1"/>
              <a:t>M17: A Hubble Close-Up</a:t>
            </a:r>
          </a:p>
          <a:p>
            <a:r>
              <a:rPr lang="en-US" b="1"/>
              <a:t>Explanation: </a:t>
            </a:r>
            <a:r>
              <a:rPr lang="en-US"/>
              <a:t>Sculpted by stellar winds and radiation, these fantastic, undulating shapes lie within the </a:t>
            </a:r>
            <a:r>
              <a:rPr lang="en-US">
                <a:hlinkClick r:id="rId3"/>
              </a:rPr>
              <a:t>stellar nursery</a:t>
            </a:r>
            <a:r>
              <a:rPr lang="en-US"/>
              <a:t> known </a:t>
            </a:r>
            <a:r>
              <a:rPr lang="en-US">
                <a:hlinkClick r:id="rId4"/>
              </a:rPr>
              <a:t>as M17</a:t>
            </a:r>
            <a:r>
              <a:rPr lang="en-US"/>
              <a:t>, the Omega Nebula, some 5,500 light-years away in the </a:t>
            </a:r>
            <a:r>
              <a:rPr lang="en-US">
                <a:hlinkClick r:id="rId5"/>
              </a:rPr>
              <a:t>nebula-rich</a:t>
            </a:r>
            <a:r>
              <a:rPr lang="en-US"/>
              <a:t> constellation Sagittarius. The </a:t>
            </a:r>
            <a:r>
              <a:rPr lang="en-US">
                <a:hlinkClick r:id="rId6"/>
              </a:rPr>
              <a:t>lumpy features</a:t>
            </a:r>
            <a:r>
              <a:rPr lang="en-US"/>
              <a:t> in the dense cold gas and dust are illuminated by stars off the upper left of the image and may themselves represent sites of future star formation. Colors in the fog of surrounding hotter material indicate </a:t>
            </a:r>
            <a:r>
              <a:rPr lang="en-US">
                <a:hlinkClick r:id="rId7"/>
              </a:rPr>
              <a:t>M17's</a:t>
            </a:r>
            <a:r>
              <a:rPr lang="en-US"/>
              <a:t> chemical make up. The predominately green glow corresponds to abundant hydrogen, with trace sulfur and oxygen atoms contributing red and blue hues. The picture spans about 3 light-years and was </a:t>
            </a:r>
            <a:r>
              <a:rPr lang="en-US">
                <a:hlinkClick r:id="rId8"/>
              </a:rPr>
              <a:t>released to celebrate</a:t>
            </a:r>
            <a:r>
              <a:rPr lang="en-US"/>
              <a:t> the thirteenth year of the </a:t>
            </a:r>
            <a:r>
              <a:rPr lang="en-US">
                <a:hlinkClick r:id="rId9"/>
              </a:rPr>
              <a:t>Hubble Space Telescope's</a:t>
            </a:r>
            <a:r>
              <a:rPr lang="en-US"/>
              <a:t> cosmic voyage of exploration. </a:t>
            </a:r>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60</a:t>
            </a:fld>
            <a:endParaRPr lang="de-DE"/>
          </a:p>
        </p:txBody>
      </p:sp>
    </p:spTree>
    <p:extLst>
      <p:ext uri="{BB962C8B-B14F-4D97-AF65-F5344CB8AC3E}">
        <p14:creationId xmlns:p14="http://schemas.microsoft.com/office/powerpoint/2010/main" val="1030018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57A6860-D2EA-4DB2-BF94-35A056484814}" type="slidenum">
              <a:rPr lang="de-DE"/>
              <a:pPr/>
              <a:t>62</a:t>
            </a:fld>
            <a:endParaRPr lang="de-DE"/>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xfrm>
            <a:off x="914400" y="4343400"/>
            <a:ext cx="5029200" cy="4114800"/>
          </a:xfrm>
        </p:spPr>
        <p:txBody>
          <a:bodyPr/>
          <a:lstStyle/>
          <a:p>
            <a:endParaRPr lang="de-DE"/>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BAD658A-F2F3-4643-968C-4C2B47C6474D}" type="slidenum">
              <a:rPr lang="de-DE"/>
              <a:pPr/>
              <a:t>63</a:t>
            </a:fld>
            <a:endParaRPr lang="de-DE"/>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xfrm>
            <a:off x="914400" y="4343400"/>
            <a:ext cx="5029200" cy="4114800"/>
          </a:xfrm>
        </p:spPr>
        <p:txBody>
          <a:bodyPr/>
          <a:lstStyle/>
          <a:p>
            <a:endParaRPr lang="de-DE"/>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859993C-18BA-47A5-AAFE-B8874DA4F25D}" type="slidenum">
              <a:rPr lang="de-DE"/>
              <a:pPr/>
              <a:t>64</a:t>
            </a:fld>
            <a:endParaRPr lang="de-DE"/>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xfrm>
            <a:off x="914400" y="4343400"/>
            <a:ext cx="5029200" cy="4114800"/>
          </a:xfrm>
        </p:spPr>
        <p:txBody>
          <a:bodyPr/>
          <a:lstStyle/>
          <a:p>
            <a:endParaRPr lang="de-DE"/>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6A1778-00D0-4635-9746-1526DCB34DFB}" type="slidenum">
              <a:rPr lang="de-DE"/>
              <a:pPr/>
              <a:t>65</a:t>
            </a:fld>
            <a:endParaRPr lang="de-DE"/>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xfrm>
            <a:off x="914400" y="4343400"/>
            <a:ext cx="5029200" cy="4114800"/>
          </a:xfrm>
        </p:spPr>
        <p:txBody>
          <a:bodyPr/>
          <a:lstStyle/>
          <a:p>
            <a:endParaRPr lang="de-DE"/>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Comparison of the </a:t>
            </a:r>
            <a:r>
              <a:rPr lang="en-US" b="1"/>
              <a:t>constellation Orion</a:t>
            </a:r>
            <a:r>
              <a:rPr lang="en-US"/>
              <a:t> viewed in visible and infrared light. In the infrared image from NASA’s IRAS mission we can see clouds of dust and gas invisible to the human eye. The bright spots are the locations where stars are being born.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12, 25, 60 and 100 µm , 1983, Durchmesser 57 cm</a:t>
            </a:r>
            <a:endParaRPr lang="en-US"/>
          </a:p>
          <a:p>
            <a:endParaRPr lang="de-DE"/>
          </a:p>
          <a:p>
            <a:r>
              <a:rPr lang="en-US">
                <a:hlinkClick r:id="rId3"/>
              </a:rPr>
              <a:t>http://wise.ssl.berkeley.edu/orion.html</a:t>
            </a:r>
            <a:endParaRPr lang="en-US"/>
          </a:p>
          <a:p>
            <a:endParaRPr lang="de-DE"/>
          </a:p>
          <a:p>
            <a:r>
              <a:rPr lang="en-US"/>
              <a:t>Image courtesy of Howard McCallon, Infrared: NASA/IRAS</a:t>
            </a:r>
          </a:p>
        </p:txBody>
      </p:sp>
      <p:sp>
        <p:nvSpPr>
          <p:cNvPr id="4" name="Foliennummernplatzhalter 3"/>
          <p:cNvSpPr>
            <a:spLocks noGrp="1"/>
          </p:cNvSpPr>
          <p:nvPr>
            <p:ph type="sldNum" sz="quarter" idx="10"/>
          </p:nvPr>
        </p:nvSpPr>
        <p:spPr/>
        <p:txBody>
          <a:bodyPr/>
          <a:lstStyle/>
          <a:p>
            <a:fld id="{67C9DE98-379F-4754-AEEB-EB26C4B5F53D}" type="slidenum">
              <a:rPr lang="en-US" smtClean="0"/>
              <a:t>3</a:t>
            </a:fld>
            <a:endParaRPr lang="en-US"/>
          </a:p>
        </p:txBody>
      </p:sp>
    </p:spTree>
    <p:extLst>
      <p:ext uri="{BB962C8B-B14F-4D97-AF65-F5344CB8AC3E}">
        <p14:creationId xmlns:p14="http://schemas.microsoft.com/office/powerpoint/2010/main" val="3587728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Spitzer,</a:t>
            </a:r>
            <a:r>
              <a:rPr lang="de-DE" baseline="0"/>
              <a:t> 3-160 µm, 2003, 85 cm Durchmesser</a:t>
            </a:r>
            <a:endParaRPr lang="en-US"/>
          </a:p>
        </p:txBody>
      </p:sp>
      <p:sp>
        <p:nvSpPr>
          <p:cNvPr id="4" name="Foliennummernplatzhalter 3"/>
          <p:cNvSpPr>
            <a:spLocks noGrp="1"/>
          </p:cNvSpPr>
          <p:nvPr>
            <p:ph type="sldNum" sz="quarter" idx="10"/>
          </p:nvPr>
        </p:nvSpPr>
        <p:spPr/>
        <p:txBody>
          <a:bodyPr/>
          <a:lstStyle/>
          <a:p>
            <a:fld id="{67C9DE98-379F-4754-AEEB-EB26C4B5F53D}" type="slidenum">
              <a:rPr lang="en-US" smtClean="0"/>
              <a:t>4</a:t>
            </a:fld>
            <a:endParaRPr lang="en-US"/>
          </a:p>
        </p:txBody>
      </p:sp>
    </p:spTree>
    <p:extLst>
      <p:ext uri="{BB962C8B-B14F-4D97-AF65-F5344CB8AC3E}">
        <p14:creationId xmlns:p14="http://schemas.microsoft.com/office/powerpoint/2010/main" val="3284410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The wavelengths are as follows: Top row from left: Moon in radio waves, submillimeter light, mid-infrared, near-infrared. Bottom row: Visual, ultraviolet, X-rays and gamma rays.</a:t>
            </a:r>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7</a:t>
            </a:fld>
            <a:endParaRPr lang="de-DE"/>
          </a:p>
        </p:txBody>
      </p:sp>
    </p:spTree>
    <p:extLst>
      <p:ext uri="{BB962C8B-B14F-4D97-AF65-F5344CB8AC3E}">
        <p14:creationId xmlns:p14="http://schemas.microsoft.com/office/powerpoint/2010/main" val="175209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wavelengths are as follows: Top row from left: Moon in radio waves, submillimeter light, mid-infrared, near-infrared. Bottom row: Visual, ultraviolet, X-rays and gamma rays.</a:t>
            </a:r>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8</a:t>
            </a:fld>
            <a:endParaRPr lang="de-DE"/>
          </a:p>
        </p:txBody>
      </p:sp>
    </p:spTree>
    <p:extLst>
      <p:ext uri="{BB962C8B-B14F-4D97-AF65-F5344CB8AC3E}">
        <p14:creationId xmlns:p14="http://schemas.microsoft.com/office/powerpoint/2010/main" val="34461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Images credit: ROSAT, Digitized Sky Survey, Anglo-Australian Observatory, 2MASS, IRAS, and VLA, all courtesy of IPAC/Caltech/CoolCosmos, via </a:t>
            </a:r>
            <a:r>
              <a:rPr lang="de-DE">
                <a:hlinkClick r:id="rId3"/>
              </a:rPr>
              <a:t>http://coolcosmos.ipac.caltech.edu/cosmic_classroom/multiwavelength_astronomy/multiwavelength_museum/m17.html</a:t>
            </a:r>
            <a:r>
              <a:rPr lang="de-DE"/>
              <a:t>.</a:t>
            </a:r>
          </a:p>
        </p:txBody>
      </p:sp>
      <p:sp>
        <p:nvSpPr>
          <p:cNvPr id="4" name="Foliennummernplatzhalter 3"/>
          <p:cNvSpPr>
            <a:spLocks noGrp="1"/>
          </p:cNvSpPr>
          <p:nvPr>
            <p:ph type="sldNum" sz="quarter" idx="5"/>
          </p:nvPr>
        </p:nvSpPr>
        <p:spPr/>
        <p:txBody>
          <a:bodyPr/>
          <a:lstStyle/>
          <a:p>
            <a:fld id="{58C3C1A1-0ED9-46CF-90B8-FDB8EACEC1DF}" type="slidenum">
              <a:rPr lang="de-DE" smtClean="0"/>
              <a:t>9</a:t>
            </a:fld>
            <a:endParaRPr lang="de-DE"/>
          </a:p>
        </p:txBody>
      </p:sp>
    </p:spTree>
    <p:extLst>
      <p:ext uri="{BB962C8B-B14F-4D97-AF65-F5344CB8AC3E}">
        <p14:creationId xmlns:p14="http://schemas.microsoft.com/office/powerpoint/2010/main" val="336606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This image composite shows a part of the Orion constellation surveyed by NASA's Spitzer Space Telescope. The shape of the main image was designed by astronomers to roughly follow the shape of Orion cloud A, an enormous star-making factory containing about 1,800 young stars. This giant cloud includes the famous Orion nebula (bright circular area in "blade" part of hockey stick-shaped box at the bottom), which is visible to the naked eye on a clear, dark night as a fuzzy star in the hunter constellation's sword.</a:t>
            </a:r>
          </a:p>
          <a:p>
            <a:r>
              <a:rPr lang="en-US"/>
              <a:t>The region that makes up the shaft part of the hockey stick box stretches 70 light-years beyond the Orion nebula. This particular area does not contain massive young stars like those of the Orion nebula, but is filled with 800 stars about the same mass as the sun. These sun-like stars don't live in big "cities," or clusters, of stars like the one in the Orion nebula; instead, they can be found in small clusters (right inset), or in relative isolation (middle insert). </a:t>
            </a:r>
          </a:p>
          <a:p>
            <a:r>
              <a:rPr lang="en-US"/>
              <a:t>In the right inset, developing stars are illuminating the dusty cloud, creating small wisps that appear greenish. The stars also power speedy jets of gas (also green), which glow as the jets ram into the cloudy material. </a:t>
            </a:r>
          </a:p>
          <a:p>
            <a:r>
              <a:rPr lang="en-US"/>
              <a:t>Since infrared light can penetrate through dust, we see not only stars within the cloud, but thousands of stars many light-years behind it, which just happen to be in the picture like unwanted bystanders. Astronomers carefully separate the young stars in the Orion cloud complex from the bystanders by looking for their telltale infrared glow. </a:t>
            </a:r>
          </a:p>
          <a:p>
            <a:r>
              <a:rPr lang="en-US"/>
              <a:t>The infrared image shows light captured by Spitzer's infrared array camera. Light with wavelengths of 8 and 5.8 microns (red and orange) comes mainly from dust that has been heated by starlight. Light of 4.5 microns (green) shows hot gas and dust; and light of 3.6 microns (blue) is from starlight.</a:t>
            </a:r>
          </a:p>
          <a:p>
            <a:r>
              <a:rPr lang="en-US" b="1"/>
              <a:t>Image Credit: </a:t>
            </a:r>
            <a:r>
              <a:rPr lang="en-US"/>
              <a:t>NASA/JPL-Caltech/Univ. of Toledo/NOAO </a:t>
            </a:r>
            <a:br>
              <a:rPr lang="en-US"/>
            </a:br>
            <a:r>
              <a:rPr lang="en-US" b="1"/>
              <a:t>Image Addition Date: </a:t>
            </a:r>
            <a:r>
              <a:rPr lang="en-US"/>
              <a:t>2006-08-15</a:t>
            </a:r>
          </a:p>
        </p:txBody>
      </p:sp>
      <p:sp>
        <p:nvSpPr>
          <p:cNvPr id="4" name="Foliennummernplatzhalter 3"/>
          <p:cNvSpPr>
            <a:spLocks noGrp="1"/>
          </p:cNvSpPr>
          <p:nvPr>
            <p:ph type="sldNum" sz="quarter" idx="10"/>
          </p:nvPr>
        </p:nvSpPr>
        <p:spPr/>
        <p:txBody>
          <a:bodyPr/>
          <a:lstStyle/>
          <a:p>
            <a:fld id="{67C9DE98-379F-4754-AEEB-EB26C4B5F53D}" type="slidenum">
              <a:rPr lang="en-US" smtClean="0"/>
              <a:t>28</a:t>
            </a:fld>
            <a:endParaRPr lang="en-US"/>
          </a:p>
        </p:txBody>
      </p:sp>
    </p:spTree>
    <p:extLst>
      <p:ext uri="{BB962C8B-B14F-4D97-AF65-F5344CB8AC3E}">
        <p14:creationId xmlns:p14="http://schemas.microsoft.com/office/powerpoint/2010/main" val="1332469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HIFI spectra of two methanol bands in band 1a (521.7–525.6 GHz; </a:t>
            </a:r>
            <a:r>
              <a:rPr lang="en-US" i="1"/>
              <a:t>upper panel</a:t>
            </a:r>
            <a:r>
              <a:rPr lang="en-US"/>
              <a:t>) and 4b (1056.1–1065.6 GHz; </a:t>
            </a:r>
            <a:r>
              <a:rPr lang="en-US" i="1"/>
              <a:t>lower panel</a:t>
            </a:r>
            <a:r>
              <a:rPr lang="en-US"/>
              <a:t>). Red number 1-42 label isolated methanol transitions, which are also listed in Table </a:t>
            </a:r>
            <a:r>
              <a:rPr lang="en-US">
                <a:hlinkClick r:id="rId3"/>
              </a:rPr>
              <a:t>1</a:t>
            </a:r>
            <a:r>
              <a:rPr lang="en-US"/>
              <a:t>. Blue texts label transitions from other molecules and the methanol transitions which are blended. Green texts and “B” label the methanol lines which are blended with different parity states. “U” labels two unidentified lines. </a:t>
            </a:r>
          </a:p>
          <a:p>
            <a:endParaRPr lang="en-US"/>
          </a:p>
          <a:p>
            <a:r>
              <a:rPr lang="de-DE"/>
              <a:t>https://www.aanda.org/articles/aa/full_html/2011/03/aa15079-10/aa15079-10.html</a:t>
            </a:r>
          </a:p>
          <a:p>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30</a:t>
            </a:fld>
            <a:endParaRPr lang="de-DE"/>
          </a:p>
        </p:txBody>
      </p:sp>
    </p:spTree>
    <p:extLst>
      <p:ext uri="{BB962C8B-B14F-4D97-AF65-F5344CB8AC3E}">
        <p14:creationId xmlns:p14="http://schemas.microsoft.com/office/powerpoint/2010/main" val="33613790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HIFI spectra of two methanol bands in band 1a (521.7–525.6 GHz; </a:t>
            </a:r>
            <a:r>
              <a:rPr lang="en-US" i="1"/>
              <a:t>upper panel</a:t>
            </a:r>
            <a:r>
              <a:rPr lang="en-US"/>
              <a:t>) and 4b (1056.1–1065.6 GHz; </a:t>
            </a:r>
            <a:r>
              <a:rPr lang="en-US" i="1"/>
              <a:t>lower panel</a:t>
            </a:r>
            <a:r>
              <a:rPr lang="en-US"/>
              <a:t>). Red number 1-42 label isolated methanol transitions, which are also listed in Table </a:t>
            </a:r>
            <a:r>
              <a:rPr lang="en-US">
                <a:hlinkClick r:id="rId3"/>
              </a:rPr>
              <a:t>1</a:t>
            </a:r>
            <a:r>
              <a:rPr lang="en-US"/>
              <a:t>. Blue texts label transitions from other molecules and the methanol transitions which are blended. Green texts and “B” label the methanol lines which are blended with different parity states. “U” labels two unidentified lines. </a:t>
            </a:r>
          </a:p>
          <a:p>
            <a:endParaRPr lang="en-US"/>
          </a:p>
          <a:p>
            <a:r>
              <a:rPr lang="de-DE"/>
              <a:t>https://www.aanda.org/articles/aa/full_html/2011/03/aa15079-10/aa15079-10.html</a:t>
            </a:r>
          </a:p>
          <a:p>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31</a:t>
            </a:fld>
            <a:endParaRPr lang="de-DE"/>
          </a:p>
        </p:txBody>
      </p:sp>
    </p:spTree>
    <p:extLst>
      <p:ext uri="{BB962C8B-B14F-4D97-AF65-F5344CB8AC3E}">
        <p14:creationId xmlns:p14="http://schemas.microsoft.com/office/powerpoint/2010/main" val="14082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7655EB-5BFE-4593-A804-D734CCE9E45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40ED3D-6010-49BF-9B73-E7D23C3C38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D2A643F8-A3A1-4583-BCAC-5081B9323E2B}"/>
              </a:ext>
            </a:extLst>
          </p:cNvPr>
          <p:cNvSpPr>
            <a:spLocks noGrp="1"/>
          </p:cNvSpPr>
          <p:nvPr>
            <p:ph type="dt" sz="half" idx="10"/>
          </p:nvPr>
        </p:nvSpPr>
        <p:spPr/>
        <p:txBody>
          <a:bodyPr/>
          <a:lstStyle/>
          <a:p>
            <a:fld id="{B9F5519D-3847-4AA6-BB35-D678022E406C}" type="datetimeFigureOut">
              <a:rPr lang="de-DE" smtClean="0"/>
              <a:t>19.03.2021</a:t>
            </a:fld>
            <a:endParaRPr lang="de-DE"/>
          </a:p>
        </p:txBody>
      </p:sp>
      <p:sp>
        <p:nvSpPr>
          <p:cNvPr id="5" name="Fußzeilenplatzhalter 4">
            <a:extLst>
              <a:ext uri="{FF2B5EF4-FFF2-40B4-BE49-F238E27FC236}">
                <a16:creationId xmlns:a16="http://schemas.microsoft.com/office/drawing/2014/main" id="{E4230410-4208-4136-B841-5842BAD4233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C729ABB-CE1B-41BE-91A2-951FED886636}"/>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417341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A8A899-13B6-4BA1-AEA0-7FB2069610E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EEA21A1-28B8-4094-96EC-2BC4D2638E2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3BB18F6-2E61-45DF-A01A-96617DC470DA}"/>
              </a:ext>
            </a:extLst>
          </p:cNvPr>
          <p:cNvSpPr>
            <a:spLocks noGrp="1"/>
          </p:cNvSpPr>
          <p:nvPr>
            <p:ph type="dt" sz="half" idx="10"/>
          </p:nvPr>
        </p:nvSpPr>
        <p:spPr/>
        <p:txBody>
          <a:bodyPr/>
          <a:lstStyle/>
          <a:p>
            <a:fld id="{B9F5519D-3847-4AA6-BB35-D678022E406C}" type="datetimeFigureOut">
              <a:rPr lang="de-DE" smtClean="0"/>
              <a:t>19.03.2021</a:t>
            </a:fld>
            <a:endParaRPr lang="de-DE"/>
          </a:p>
        </p:txBody>
      </p:sp>
      <p:sp>
        <p:nvSpPr>
          <p:cNvPr id="5" name="Fußzeilenplatzhalter 4">
            <a:extLst>
              <a:ext uri="{FF2B5EF4-FFF2-40B4-BE49-F238E27FC236}">
                <a16:creationId xmlns:a16="http://schemas.microsoft.com/office/drawing/2014/main" id="{1950A373-453B-4F12-8582-DB4449520E0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3E02278-6556-4E3B-9A61-F522E596A01B}"/>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49932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3380204-49ED-44CB-8B2B-ED94163AC77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8AADC11-9953-458B-BEEF-F6F6B4B290B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258E483-1BC2-4F5F-85AE-107094E750ED}"/>
              </a:ext>
            </a:extLst>
          </p:cNvPr>
          <p:cNvSpPr>
            <a:spLocks noGrp="1"/>
          </p:cNvSpPr>
          <p:nvPr>
            <p:ph type="dt" sz="half" idx="10"/>
          </p:nvPr>
        </p:nvSpPr>
        <p:spPr/>
        <p:txBody>
          <a:bodyPr/>
          <a:lstStyle/>
          <a:p>
            <a:fld id="{B9F5519D-3847-4AA6-BB35-D678022E406C}" type="datetimeFigureOut">
              <a:rPr lang="de-DE" smtClean="0"/>
              <a:t>19.03.2021</a:t>
            </a:fld>
            <a:endParaRPr lang="de-DE"/>
          </a:p>
        </p:txBody>
      </p:sp>
      <p:sp>
        <p:nvSpPr>
          <p:cNvPr id="5" name="Fußzeilenplatzhalter 4">
            <a:extLst>
              <a:ext uri="{FF2B5EF4-FFF2-40B4-BE49-F238E27FC236}">
                <a16:creationId xmlns:a16="http://schemas.microsoft.com/office/drawing/2014/main" id="{38520618-75EB-457C-B31D-75F28D26BAE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1F7C61-0EA7-4E38-A6B1-ED3452B421F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781738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B181E1-1FB4-4EBC-AED7-82755B00BE4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2293570-F0E3-41A3-8844-0D62B675859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34EED9F-7217-4EE3-BEAD-D153014277BB}"/>
              </a:ext>
            </a:extLst>
          </p:cNvPr>
          <p:cNvSpPr>
            <a:spLocks noGrp="1"/>
          </p:cNvSpPr>
          <p:nvPr>
            <p:ph type="dt" sz="half" idx="10"/>
          </p:nvPr>
        </p:nvSpPr>
        <p:spPr/>
        <p:txBody>
          <a:bodyPr/>
          <a:lstStyle/>
          <a:p>
            <a:fld id="{B9F5519D-3847-4AA6-BB35-D678022E406C}" type="datetimeFigureOut">
              <a:rPr lang="de-DE" smtClean="0"/>
              <a:t>19.03.2021</a:t>
            </a:fld>
            <a:endParaRPr lang="de-DE"/>
          </a:p>
        </p:txBody>
      </p:sp>
      <p:sp>
        <p:nvSpPr>
          <p:cNvPr id="5" name="Fußzeilenplatzhalter 4">
            <a:extLst>
              <a:ext uri="{FF2B5EF4-FFF2-40B4-BE49-F238E27FC236}">
                <a16:creationId xmlns:a16="http://schemas.microsoft.com/office/drawing/2014/main" id="{51591F53-555F-48C4-9522-10C1439A309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9B8D0FB-FCF9-4C3A-B3EA-8FA7342CD129}"/>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35079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6AECEF-9E60-40F3-8DB3-12CB40CA678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9C9C4DC-0557-4C88-844B-6308DE3039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6556790-6BD7-42DF-9563-D2E476E61103}"/>
              </a:ext>
            </a:extLst>
          </p:cNvPr>
          <p:cNvSpPr>
            <a:spLocks noGrp="1"/>
          </p:cNvSpPr>
          <p:nvPr>
            <p:ph type="dt" sz="half" idx="10"/>
          </p:nvPr>
        </p:nvSpPr>
        <p:spPr/>
        <p:txBody>
          <a:bodyPr/>
          <a:lstStyle/>
          <a:p>
            <a:fld id="{B9F5519D-3847-4AA6-BB35-D678022E406C}" type="datetimeFigureOut">
              <a:rPr lang="de-DE" smtClean="0"/>
              <a:t>19.03.2021</a:t>
            </a:fld>
            <a:endParaRPr lang="de-DE"/>
          </a:p>
        </p:txBody>
      </p:sp>
      <p:sp>
        <p:nvSpPr>
          <p:cNvPr id="5" name="Fußzeilenplatzhalter 4">
            <a:extLst>
              <a:ext uri="{FF2B5EF4-FFF2-40B4-BE49-F238E27FC236}">
                <a16:creationId xmlns:a16="http://schemas.microsoft.com/office/drawing/2014/main" id="{80498827-26B9-42AE-83EB-839A2BDA56B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EB87125-5344-4397-85B9-74FBDB196882}"/>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3228696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CCE137-B68B-4131-9155-4A62D024802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38F1267-D5E9-45EF-B708-10998EF044F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FFD296FE-B7B9-450E-BF7F-008FC3A8811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5A3239D-F057-4120-BA08-AD0F0393B3AE}"/>
              </a:ext>
            </a:extLst>
          </p:cNvPr>
          <p:cNvSpPr>
            <a:spLocks noGrp="1"/>
          </p:cNvSpPr>
          <p:nvPr>
            <p:ph type="dt" sz="half" idx="10"/>
          </p:nvPr>
        </p:nvSpPr>
        <p:spPr/>
        <p:txBody>
          <a:bodyPr/>
          <a:lstStyle/>
          <a:p>
            <a:fld id="{B9F5519D-3847-4AA6-BB35-D678022E406C}" type="datetimeFigureOut">
              <a:rPr lang="de-DE" smtClean="0"/>
              <a:t>19.03.2021</a:t>
            </a:fld>
            <a:endParaRPr lang="de-DE"/>
          </a:p>
        </p:txBody>
      </p:sp>
      <p:sp>
        <p:nvSpPr>
          <p:cNvPr id="6" name="Fußzeilenplatzhalter 5">
            <a:extLst>
              <a:ext uri="{FF2B5EF4-FFF2-40B4-BE49-F238E27FC236}">
                <a16:creationId xmlns:a16="http://schemas.microsoft.com/office/drawing/2014/main" id="{106261E9-2E1B-471F-B1D6-669D25C5856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E994DFC-F19A-4B60-9966-B8A218DF2911}"/>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3512423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D7C47A-76FF-4AC1-8495-602BB268DD9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3474459A-2EB4-4D3B-9BC6-2CDD3DA9C2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FBB57EA-36A2-4923-A467-5A4FCF85F07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2C53217-2444-4C9F-9F11-E71DBB6BA8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A30C2FF-129D-4780-9754-1D88FCFBB59D}"/>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9E3A0F5-D07A-4882-960F-9B42F879BFED}"/>
              </a:ext>
            </a:extLst>
          </p:cNvPr>
          <p:cNvSpPr>
            <a:spLocks noGrp="1"/>
          </p:cNvSpPr>
          <p:nvPr>
            <p:ph type="dt" sz="half" idx="10"/>
          </p:nvPr>
        </p:nvSpPr>
        <p:spPr/>
        <p:txBody>
          <a:bodyPr/>
          <a:lstStyle/>
          <a:p>
            <a:fld id="{B9F5519D-3847-4AA6-BB35-D678022E406C}" type="datetimeFigureOut">
              <a:rPr lang="de-DE" smtClean="0"/>
              <a:t>19.03.2021</a:t>
            </a:fld>
            <a:endParaRPr lang="de-DE"/>
          </a:p>
        </p:txBody>
      </p:sp>
      <p:sp>
        <p:nvSpPr>
          <p:cNvPr id="8" name="Fußzeilenplatzhalter 7">
            <a:extLst>
              <a:ext uri="{FF2B5EF4-FFF2-40B4-BE49-F238E27FC236}">
                <a16:creationId xmlns:a16="http://schemas.microsoft.com/office/drawing/2014/main" id="{D849A645-7EE9-4F90-A4B5-2D4D3D8A25F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0B5EA2D-1F85-451D-9C9A-B22E42ABCCFF}"/>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60946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FCC478-1930-40E9-87DF-042845778A8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ECC2765-B39E-486F-983A-D9D3041222B9}"/>
              </a:ext>
            </a:extLst>
          </p:cNvPr>
          <p:cNvSpPr>
            <a:spLocks noGrp="1"/>
          </p:cNvSpPr>
          <p:nvPr>
            <p:ph type="dt" sz="half" idx="10"/>
          </p:nvPr>
        </p:nvSpPr>
        <p:spPr/>
        <p:txBody>
          <a:bodyPr/>
          <a:lstStyle/>
          <a:p>
            <a:fld id="{B9F5519D-3847-4AA6-BB35-D678022E406C}" type="datetimeFigureOut">
              <a:rPr lang="de-DE" smtClean="0"/>
              <a:t>19.03.2021</a:t>
            </a:fld>
            <a:endParaRPr lang="de-DE"/>
          </a:p>
        </p:txBody>
      </p:sp>
      <p:sp>
        <p:nvSpPr>
          <p:cNvPr id="4" name="Fußzeilenplatzhalter 3">
            <a:extLst>
              <a:ext uri="{FF2B5EF4-FFF2-40B4-BE49-F238E27FC236}">
                <a16:creationId xmlns:a16="http://schemas.microsoft.com/office/drawing/2014/main" id="{9CE87D64-8B8E-431F-9F31-0C7C66476D5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DA7F7B7-2143-45B9-BAD4-004F8D4FECE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2529454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4BF10F-9B33-4F6A-AD40-8EB81B4CE4E8}"/>
              </a:ext>
            </a:extLst>
          </p:cNvPr>
          <p:cNvSpPr>
            <a:spLocks noGrp="1"/>
          </p:cNvSpPr>
          <p:nvPr>
            <p:ph type="dt" sz="half" idx="10"/>
          </p:nvPr>
        </p:nvSpPr>
        <p:spPr/>
        <p:txBody>
          <a:bodyPr/>
          <a:lstStyle/>
          <a:p>
            <a:fld id="{B9F5519D-3847-4AA6-BB35-D678022E406C}" type="datetimeFigureOut">
              <a:rPr lang="de-DE" smtClean="0"/>
              <a:t>19.03.2021</a:t>
            </a:fld>
            <a:endParaRPr lang="de-DE"/>
          </a:p>
        </p:txBody>
      </p:sp>
      <p:sp>
        <p:nvSpPr>
          <p:cNvPr id="3" name="Fußzeilenplatzhalter 2">
            <a:extLst>
              <a:ext uri="{FF2B5EF4-FFF2-40B4-BE49-F238E27FC236}">
                <a16:creationId xmlns:a16="http://schemas.microsoft.com/office/drawing/2014/main" id="{2B7B05CA-62DB-4CC9-9693-B3ED607266E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CC7FCB4-CDAF-4B54-B144-B1A6D9EDC7D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77008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C0B8A9-E50B-4DCA-B5EB-7F6D3AF6FE3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45444C7-B3A2-4CBE-A655-EAF7956D1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EBAA8207-32D9-43D9-ADE6-48ED35643D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9E93ED2-54DE-4256-884D-A984583F5393}"/>
              </a:ext>
            </a:extLst>
          </p:cNvPr>
          <p:cNvSpPr>
            <a:spLocks noGrp="1"/>
          </p:cNvSpPr>
          <p:nvPr>
            <p:ph type="dt" sz="half" idx="10"/>
          </p:nvPr>
        </p:nvSpPr>
        <p:spPr/>
        <p:txBody>
          <a:bodyPr/>
          <a:lstStyle/>
          <a:p>
            <a:fld id="{B9F5519D-3847-4AA6-BB35-D678022E406C}" type="datetimeFigureOut">
              <a:rPr lang="de-DE" smtClean="0"/>
              <a:t>19.03.2021</a:t>
            </a:fld>
            <a:endParaRPr lang="de-DE"/>
          </a:p>
        </p:txBody>
      </p:sp>
      <p:sp>
        <p:nvSpPr>
          <p:cNvPr id="6" name="Fußzeilenplatzhalter 5">
            <a:extLst>
              <a:ext uri="{FF2B5EF4-FFF2-40B4-BE49-F238E27FC236}">
                <a16:creationId xmlns:a16="http://schemas.microsoft.com/office/drawing/2014/main" id="{9573B314-5A6D-4542-8CD5-F9328FF0CCE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EF078A5-EC94-4D3E-A614-95C1AECB6DD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2246053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6F79A7-6C7D-4960-B8D0-AE5E4A0FD93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1498BE82-34E0-4262-8620-B30985C69A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0BCB4F9-9B05-4119-90FE-A03661A816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E74B2A9-838C-4E99-B2F5-CCF211D15EDA}"/>
              </a:ext>
            </a:extLst>
          </p:cNvPr>
          <p:cNvSpPr>
            <a:spLocks noGrp="1"/>
          </p:cNvSpPr>
          <p:nvPr>
            <p:ph type="dt" sz="half" idx="10"/>
          </p:nvPr>
        </p:nvSpPr>
        <p:spPr/>
        <p:txBody>
          <a:bodyPr/>
          <a:lstStyle/>
          <a:p>
            <a:fld id="{B9F5519D-3847-4AA6-BB35-D678022E406C}" type="datetimeFigureOut">
              <a:rPr lang="de-DE" smtClean="0"/>
              <a:t>19.03.2021</a:t>
            </a:fld>
            <a:endParaRPr lang="de-DE"/>
          </a:p>
        </p:txBody>
      </p:sp>
      <p:sp>
        <p:nvSpPr>
          <p:cNvPr id="6" name="Fußzeilenplatzhalter 5">
            <a:extLst>
              <a:ext uri="{FF2B5EF4-FFF2-40B4-BE49-F238E27FC236}">
                <a16:creationId xmlns:a16="http://schemas.microsoft.com/office/drawing/2014/main" id="{84789D13-C75A-47F4-986C-6AEC75AD9EA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F875F43-FC75-4E04-A82E-D9AC12DC3BF0}"/>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39795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30000"/>
            <a:lum/>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164F2B6-D3ED-4E4C-B85B-CF429E6CAF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B865B4B-510D-40F3-9102-0BCA2A41E0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15BF0E-50E8-49D3-BBE7-FC59DB37F6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F5519D-3847-4AA6-BB35-D678022E406C}" type="datetimeFigureOut">
              <a:rPr lang="de-DE" smtClean="0"/>
              <a:t>19.03.2021</a:t>
            </a:fld>
            <a:endParaRPr lang="de-DE"/>
          </a:p>
        </p:txBody>
      </p:sp>
      <p:sp>
        <p:nvSpPr>
          <p:cNvPr id="5" name="Fußzeilenplatzhalter 4">
            <a:extLst>
              <a:ext uri="{FF2B5EF4-FFF2-40B4-BE49-F238E27FC236}">
                <a16:creationId xmlns:a16="http://schemas.microsoft.com/office/drawing/2014/main" id="{266DC057-7F4F-4D59-94D4-046A5DC1C3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61C39DA4-D55F-4AE3-A77D-9A92BF759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5822C-404D-4AC1-B291-86A7E8721F70}" type="slidenum">
              <a:rPr lang="de-DE" smtClean="0"/>
              <a:t>‹Nr.›</a:t>
            </a:fld>
            <a:endParaRPr lang="de-DE"/>
          </a:p>
        </p:txBody>
      </p:sp>
    </p:spTree>
    <p:extLst>
      <p:ext uri="{BB962C8B-B14F-4D97-AF65-F5344CB8AC3E}">
        <p14:creationId xmlns:p14="http://schemas.microsoft.com/office/powerpoint/2010/main" val="856969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jp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4.gif"/></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7.gif"/></Relationships>
</file>

<file path=ppt/slides/_rels/slide1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image" Target="../media/image31.gif"/><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gif"/><Relationship Id="rId2" Type="http://schemas.openxmlformats.org/officeDocument/2006/relationships/image" Target="../media/image34.gif"/><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2.gif"/><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gif"/><Relationship Id="rId7" Type="http://schemas.microsoft.com/office/2017/06/relationships/model3d" Target="../media/model3d1.glb"/><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image" Target="../media/image38.png"/><Relationship Id="rId5" Type="http://schemas.openxmlformats.org/officeDocument/2006/relationships/image" Target="../media/image32.gif"/><Relationship Id="rId10"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2.gif"/><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29.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slideLayout" Target="../slideLayouts/slideLayout2.xml"/><Relationship Id="rId6" Type="http://schemas.openxmlformats.org/officeDocument/2006/relationships/image" Target="../media/image54.emf"/><Relationship Id="rId5" Type="http://schemas.openxmlformats.org/officeDocument/2006/relationships/image" Target="../media/image53.emf"/><Relationship Id="rId4" Type="http://schemas.openxmlformats.org/officeDocument/2006/relationships/image" Target="../media/image52.e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56.jpg"/></Relationships>
</file>

<file path=ppt/slides/_rels/slide3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gif"/><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6.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1.png"/><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2.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4.png"/><Relationship Id="rId1" Type="http://schemas.openxmlformats.org/officeDocument/2006/relationships/slideLayout" Target="../slideLayouts/slideLayout6.xml"/><Relationship Id="rId5" Type="http://schemas.openxmlformats.org/officeDocument/2006/relationships/image" Target="../media/image76.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hyperlink" Target="http://www.nasa.gov/" TargetMode="External"/><Relationship Id="rId2" Type="http://schemas.openxmlformats.org/officeDocument/2006/relationships/image" Target="../media/image87.jpg"/><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hyperlink" Target="http://ast.asu.edu/" TargetMode="External"/><Relationship Id="rId4" Type="http://schemas.openxmlformats.org/officeDocument/2006/relationships/hyperlink" Target="http://hubble.esa.in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wmf"/><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6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ast.asu.edu/" TargetMode="External"/><Relationship Id="rId5" Type="http://schemas.openxmlformats.org/officeDocument/2006/relationships/hyperlink" Target="http://hubble.esa.int/" TargetMode="External"/><Relationship Id="rId4" Type="http://schemas.openxmlformats.org/officeDocument/2006/relationships/hyperlink" Target="http://www.nasa.gov/"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www.nasa.gov/" TargetMode="External"/><Relationship Id="rId2" Type="http://schemas.openxmlformats.org/officeDocument/2006/relationships/image" Target="../media/image87.jpg"/><Relationship Id="rId1" Type="http://schemas.openxmlformats.org/officeDocument/2006/relationships/slideLayout" Target="../slideLayouts/slideLayout7.xml"/><Relationship Id="rId6" Type="http://schemas.openxmlformats.org/officeDocument/2006/relationships/image" Target="../media/image1.jpg"/><Relationship Id="rId5" Type="http://schemas.openxmlformats.org/officeDocument/2006/relationships/hyperlink" Target="http://ast.asu.edu/" TargetMode="External"/><Relationship Id="rId4" Type="http://schemas.openxmlformats.org/officeDocument/2006/relationships/hyperlink" Target="http://hubble.esa.int/"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74BDDA-54E0-4FE2-9B7E-8B5F4745D9FD}"/>
              </a:ext>
            </a:extLst>
          </p:cNvPr>
          <p:cNvSpPr>
            <a:spLocks noGrp="1"/>
          </p:cNvSpPr>
          <p:nvPr>
            <p:ph type="ctrTitle"/>
          </p:nvPr>
        </p:nvSpPr>
        <p:spPr>
          <a:xfrm>
            <a:off x="1524000" y="1122362"/>
            <a:ext cx="9144000" cy="3348969"/>
          </a:xfrm>
        </p:spPr>
        <p:txBody>
          <a:bodyPr>
            <a:normAutofit fontScale="90000"/>
          </a:bodyPr>
          <a:lstStyle/>
          <a:p>
            <a:r>
              <a:rPr lang="de-DE" dirty="0">
                <a:ln w="12700">
                  <a:solidFill>
                    <a:schemeClr val="bg1">
                      <a:lumMod val="65000"/>
                    </a:schemeClr>
                  </a:solidFill>
                </a:ln>
                <a:solidFill>
                  <a:schemeClr val="bg1"/>
                </a:solidFill>
                <a:effectLst>
                  <a:outerShdw blurRad="50800" dist="38100" dir="2700000" algn="tl" rotWithShape="0">
                    <a:prstClr val="black">
                      <a:alpha val="40000"/>
                    </a:prstClr>
                  </a:outerShdw>
                </a:effectLst>
              </a:rPr>
              <a:t>Molekülspektroskopie </a:t>
            </a:r>
            <a:br>
              <a:rPr lang="de-DE" dirty="0">
                <a:ln w="12700">
                  <a:solidFill>
                    <a:schemeClr val="bg1">
                      <a:lumMod val="65000"/>
                    </a:schemeClr>
                  </a:solidFill>
                </a:ln>
                <a:solidFill>
                  <a:schemeClr val="bg1"/>
                </a:solidFill>
                <a:effectLst>
                  <a:outerShdw blurRad="50800" dist="38100" dir="2700000" algn="tl" rotWithShape="0">
                    <a:prstClr val="black">
                      <a:alpha val="40000"/>
                    </a:prstClr>
                  </a:outerShdw>
                </a:effectLst>
              </a:rPr>
            </a:br>
            <a:r>
              <a:rPr lang="de-DE" dirty="0">
                <a:ln w="12700">
                  <a:solidFill>
                    <a:schemeClr val="bg1">
                      <a:lumMod val="65000"/>
                    </a:schemeClr>
                  </a:solidFill>
                </a:ln>
                <a:solidFill>
                  <a:schemeClr val="bg1"/>
                </a:solidFill>
                <a:effectLst>
                  <a:outerShdw blurRad="38100" dist="38100" dir="2700000" algn="tl">
                    <a:srgbClr val="000000">
                      <a:alpha val="43137"/>
                    </a:srgbClr>
                  </a:outerShdw>
                </a:effectLst>
              </a:rPr>
              <a:t>-</a:t>
            </a:r>
            <a:br>
              <a:rPr lang="de-DE" dirty="0">
                <a:ln w="12700">
                  <a:solidFill>
                    <a:schemeClr val="bg1">
                      <a:lumMod val="65000"/>
                    </a:schemeClr>
                  </a:solidFill>
                </a:ln>
                <a:solidFill>
                  <a:schemeClr val="bg1"/>
                </a:solidFill>
                <a:effectLst>
                  <a:outerShdw blurRad="50800" dist="38100" dir="2700000" algn="tl" rotWithShape="0">
                    <a:prstClr val="black">
                      <a:alpha val="40000"/>
                    </a:prstClr>
                  </a:outerShdw>
                </a:effectLst>
              </a:rPr>
            </a:br>
            <a:r>
              <a:rPr lang="de-DE" dirty="0">
                <a:ln w="12700">
                  <a:solidFill>
                    <a:schemeClr val="bg1">
                      <a:lumMod val="65000"/>
                    </a:schemeClr>
                  </a:solidFill>
                </a:ln>
                <a:solidFill>
                  <a:schemeClr val="bg1"/>
                </a:solidFill>
                <a:effectLst>
                  <a:outerShdw blurRad="38100" dist="38100" dir="2700000" algn="tl">
                    <a:srgbClr val="000000">
                      <a:alpha val="43137"/>
                    </a:srgbClr>
                  </a:outerShdw>
                </a:effectLst>
              </a:rPr>
              <a:t>Den Gasen auf der Spur </a:t>
            </a:r>
            <a:br>
              <a:rPr lang="de-DE" dirty="0">
                <a:ln w="12700">
                  <a:solidFill>
                    <a:schemeClr val="bg1">
                      <a:lumMod val="65000"/>
                    </a:schemeClr>
                  </a:solidFill>
                </a:ln>
                <a:solidFill>
                  <a:schemeClr val="bg1"/>
                </a:solidFill>
                <a:effectLst>
                  <a:outerShdw blurRad="38100" dist="38100" dir="2700000" algn="tl">
                    <a:srgbClr val="000000">
                      <a:alpha val="43137"/>
                    </a:srgbClr>
                  </a:outerShdw>
                </a:effectLst>
              </a:rPr>
            </a:br>
            <a:endParaRPr lang="de-DE" dirty="0">
              <a:ln w="12700">
                <a:solidFill>
                  <a:schemeClr val="bg1">
                    <a:lumMod val="65000"/>
                  </a:schemeClr>
                </a:solidFill>
              </a:ln>
              <a:solidFill>
                <a:schemeClr val="bg1"/>
              </a:solidFill>
              <a:effectLst>
                <a:outerShdw blurRad="38100" dist="38100" dir="2700000" algn="tl">
                  <a:srgbClr val="000000">
                    <a:alpha val="43137"/>
                  </a:srgbClr>
                </a:outerShdw>
              </a:effectLst>
            </a:endParaRPr>
          </a:p>
        </p:txBody>
      </p:sp>
      <p:sp>
        <p:nvSpPr>
          <p:cNvPr id="3" name="Untertitel 2">
            <a:extLst>
              <a:ext uri="{FF2B5EF4-FFF2-40B4-BE49-F238E27FC236}">
                <a16:creationId xmlns:a16="http://schemas.microsoft.com/office/drawing/2014/main" id="{C927D3F7-CB05-4456-991F-9CB606824A69}"/>
              </a:ext>
            </a:extLst>
          </p:cNvPr>
          <p:cNvSpPr>
            <a:spLocks noGrp="1"/>
          </p:cNvSpPr>
          <p:nvPr>
            <p:ph type="subTitle" idx="1"/>
          </p:nvPr>
        </p:nvSpPr>
        <p:spPr>
          <a:xfrm>
            <a:off x="1524000" y="4907756"/>
            <a:ext cx="9144000" cy="1655762"/>
          </a:xfrm>
        </p:spPr>
        <p:txBody>
          <a:bodyPr>
            <a:normAutofit/>
          </a:bodyPr>
          <a:lstStyle/>
          <a:p>
            <a:endParaRPr lang="de-DE" dirty="0">
              <a:solidFill>
                <a:schemeClr val="bg1"/>
              </a:solidFill>
              <a:effectLst>
                <a:outerShdw blurRad="38100" dist="38100" dir="2700000" algn="tl">
                  <a:srgbClr val="000000">
                    <a:alpha val="43137"/>
                  </a:srgbClr>
                </a:outerShdw>
              </a:effectLst>
            </a:endParaRPr>
          </a:p>
          <a:p>
            <a:r>
              <a:rPr lang="de-DE" dirty="0">
                <a:solidFill>
                  <a:schemeClr val="bg1"/>
                </a:solidFill>
                <a:effectLst>
                  <a:outerShdw blurRad="38100" dist="38100" dir="2700000" algn="tl">
                    <a:srgbClr val="000000">
                      <a:alpha val="43137"/>
                    </a:srgbClr>
                  </a:outerShdw>
                </a:effectLst>
              </a:rPr>
              <a:t>PD Dr. Markus Röllig</a:t>
            </a:r>
          </a:p>
          <a:p>
            <a:r>
              <a:rPr lang="de-DE" dirty="0">
                <a:solidFill>
                  <a:schemeClr val="bg1"/>
                </a:solidFill>
                <a:effectLst>
                  <a:outerShdw blurRad="38100" dist="38100" dir="2700000" algn="tl">
                    <a:srgbClr val="000000">
                      <a:alpha val="43137"/>
                    </a:srgbClr>
                  </a:outerShdw>
                </a:effectLst>
              </a:rPr>
              <a:t>Universität zu Köln</a:t>
            </a:r>
          </a:p>
        </p:txBody>
      </p:sp>
    </p:spTree>
    <p:extLst>
      <p:ext uri="{BB962C8B-B14F-4D97-AF65-F5344CB8AC3E}">
        <p14:creationId xmlns:p14="http://schemas.microsoft.com/office/powerpoint/2010/main" val="103823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Absorption und Emission</a:t>
            </a:r>
            <a:endParaRPr lang="de-DE"/>
          </a:p>
        </p:txBody>
      </p:sp>
      <p:sp>
        <p:nvSpPr>
          <p:cNvPr id="77827" name="Rectangle 3"/>
          <p:cNvSpPr>
            <a:spLocks noGrp="1" noChangeArrowheads="1"/>
          </p:cNvSpPr>
          <p:nvPr>
            <p:ph type="body" idx="1"/>
          </p:nvPr>
        </p:nvSpPr>
        <p:spPr/>
        <p:txBody>
          <a:bodyPr/>
          <a:lstStyle/>
          <a:p>
            <a:pPr>
              <a:buFontTx/>
              <a:buNone/>
            </a:pPr>
            <a:r>
              <a:rPr lang="de-DE" dirty="0"/>
              <a:t>	Führt man Atomen Energie zu, strahlen sie diese bei charakteristischen Wellenlängen wieder ab.</a:t>
            </a:r>
          </a:p>
        </p:txBody>
      </p:sp>
      <p:grpSp>
        <p:nvGrpSpPr>
          <p:cNvPr id="2" name="Group 7"/>
          <p:cNvGrpSpPr>
            <a:grpSpLocks/>
          </p:cNvGrpSpPr>
          <p:nvPr/>
        </p:nvGrpSpPr>
        <p:grpSpPr bwMode="auto">
          <a:xfrm>
            <a:off x="2820989" y="3213100"/>
            <a:ext cx="1252537" cy="3644900"/>
            <a:chOff x="4740" y="1661"/>
            <a:chExt cx="789" cy="2359"/>
          </a:xfrm>
        </p:grpSpPr>
        <p:pic>
          <p:nvPicPr>
            <p:cNvPr id="77829" name="Picture 5" descr="Flammenfärbung Kupfer"/>
            <p:cNvPicPr>
              <a:picLocks noChangeAspect="1" noChangeArrowheads="1"/>
            </p:cNvPicPr>
            <p:nvPr/>
          </p:nvPicPr>
          <p:blipFill>
            <a:blip r:embed="rId2"/>
            <a:srcRect/>
            <a:stretch>
              <a:fillRect/>
            </a:stretch>
          </p:blipFill>
          <p:spPr bwMode="auto">
            <a:xfrm>
              <a:off x="4740" y="1661"/>
              <a:ext cx="789" cy="2359"/>
            </a:xfrm>
            <a:prstGeom prst="rect">
              <a:avLst/>
            </a:prstGeom>
            <a:noFill/>
          </p:spPr>
        </p:pic>
        <p:sp>
          <p:nvSpPr>
            <p:cNvPr id="77830" name="Text Box 6"/>
            <p:cNvSpPr txBox="1">
              <a:spLocks noChangeArrowheads="1"/>
            </p:cNvSpPr>
            <p:nvPr/>
          </p:nvSpPr>
          <p:spPr bwMode="auto">
            <a:xfrm>
              <a:off x="4876" y="3657"/>
              <a:ext cx="544" cy="239"/>
            </a:xfrm>
            <a:prstGeom prst="rect">
              <a:avLst/>
            </a:prstGeom>
            <a:noFill/>
            <a:ln w="9525">
              <a:noFill/>
              <a:miter lim="800000"/>
              <a:headEnd/>
              <a:tailEnd/>
            </a:ln>
            <a:effectLst/>
          </p:spPr>
          <p:txBody>
            <a:bodyPr wrap="none">
              <a:spAutoFit/>
            </a:bodyPr>
            <a:lstStyle/>
            <a:p>
              <a:r>
                <a:rPr lang="de-DE" dirty="0">
                  <a:solidFill>
                    <a:schemeClr val="bg1"/>
                  </a:solidFill>
                </a:rPr>
                <a:t>Kupfer</a:t>
              </a:r>
            </a:p>
          </p:txBody>
        </p:sp>
      </p:grpSp>
      <p:grpSp>
        <p:nvGrpSpPr>
          <p:cNvPr id="3" name="Group 9"/>
          <p:cNvGrpSpPr>
            <a:grpSpLocks/>
          </p:cNvGrpSpPr>
          <p:nvPr/>
        </p:nvGrpSpPr>
        <p:grpSpPr bwMode="auto">
          <a:xfrm>
            <a:off x="1524000" y="3213101"/>
            <a:ext cx="1258888" cy="3643313"/>
            <a:chOff x="3923" y="1661"/>
            <a:chExt cx="793" cy="2358"/>
          </a:xfrm>
        </p:grpSpPr>
        <p:pic>
          <p:nvPicPr>
            <p:cNvPr id="77828" name="Picture 4" descr="Flammenfärbung Natrium"/>
            <p:cNvPicPr>
              <a:picLocks noChangeAspect="1" noChangeArrowheads="1"/>
            </p:cNvPicPr>
            <p:nvPr/>
          </p:nvPicPr>
          <p:blipFill>
            <a:blip r:embed="rId3"/>
            <a:srcRect/>
            <a:stretch>
              <a:fillRect/>
            </a:stretch>
          </p:blipFill>
          <p:spPr bwMode="auto">
            <a:xfrm>
              <a:off x="3923" y="1661"/>
              <a:ext cx="793" cy="2358"/>
            </a:xfrm>
            <a:prstGeom prst="rect">
              <a:avLst/>
            </a:prstGeom>
            <a:noFill/>
          </p:spPr>
        </p:pic>
        <p:sp>
          <p:nvSpPr>
            <p:cNvPr id="77832" name="Text Box 8"/>
            <p:cNvSpPr txBox="1">
              <a:spLocks noChangeArrowheads="1"/>
            </p:cNvSpPr>
            <p:nvPr/>
          </p:nvSpPr>
          <p:spPr bwMode="auto">
            <a:xfrm>
              <a:off x="4014" y="3657"/>
              <a:ext cx="620" cy="238"/>
            </a:xfrm>
            <a:prstGeom prst="rect">
              <a:avLst/>
            </a:prstGeom>
            <a:noFill/>
            <a:ln w="9525">
              <a:noFill/>
              <a:miter lim="800000"/>
              <a:headEnd/>
              <a:tailEnd/>
            </a:ln>
            <a:effectLst/>
          </p:spPr>
          <p:txBody>
            <a:bodyPr wrap="none">
              <a:spAutoFit/>
            </a:bodyPr>
            <a:lstStyle/>
            <a:p>
              <a:r>
                <a:rPr lang="de-DE" dirty="0">
                  <a:solidFill>
                    <a:schemeClr val="bg1"/>
                  </a:solidFill>
                </a:rPr>
                <a:t>Natrium</a:t>
              </a:r>
            </a:p>
          </p:txBody>
        </p:sp>
      </p:grpSp>
      <p:sp>
        <p:nvSpPr>
          <p:cNvPr id="77835" name="AutoShape 11"/>
          <p:cNvSpPr>
            <a:spLocks noChangeArrowheads="1"/>
          </p:cNvSpPr>
          <p:nvPr/>
        </p:nvSpPr>
        <p:spPr bwMode="auto">
          <a:xfrm>
            <a:off x="4656139" y="4292600"/>
            <a:ext cx="1150937" cy="1225550"/>
          </a:xfrm>
          <a:prstGeom prst="triangle">
            <a:avLst>
              <a:gd name="adj" fmla="val 50000"/>
            </a:avLst>
          </a:prstGeom>
          <a:solidFill>
            <a:srgbClr val="C0C0C0"/>
          </a:solidFill>
          <a:ln w="9525">
            <a:noFill/>
            <a:miter lim="800000"/>
            <a:headEnd/>
            <a:tailEnd/>
          </a:ln>
          <a:effectLst/>
        </p:spPr>
        <p:txBody>
          <a:bodyPr wrap="none" anchor="ctr"/>
          <a:lstStyle/>
          <a:p>
            <a:endParaRPr lang="en-US"/>
          </a:p>
        </p:txBody>
      </p:sp>
      <p:sp>
        <p:nvSpPr>
          <p:cNvPr id="77836" name="Line 12"/>
          <p:cNvSpPr>
            <a:spLocks noChangeShapeType="1"/>
          </p:cNvSpPr>
          <p:nvPr/>
        </p:nvSpPr>
        <p:spPr bwMode="auto">
          <a:xfrm>
            <a:off x="4151314" y="4724400"/>
            <a:ext cx="865187" cy="0"/>
          </a:xfrm>
          <a:prstGeom prst="line">
            <a:avLst/>
          </a:prstGeom>
          <a:noFill/>
          <a:ln w="28575">
            <a:solidFill>
              <a:schemeClr val="hlink"/>
            </a:solidFill>
            <a:round/>
            <a:headEnd/>
            <a:tailEnd type="triangle" w="med" len="med"/>
          </a:ln>
          <a:effectLst/>
        </p:spPr>
        <p:txBody>
          <a:bodyPr/>
          <a:lstStyle/>
          <a:p>
            <a:endParaRPr lang="en-US"/>
          </a:p>
        </p:txBody>
      </p:sp>
      <p:pic>
        <p:nvPicPr>
          <p:cNvPr id="77837" name="Picture 13" descr="Linienspektrum-Natrium-opt3-b04"/>
          <p:cNvPicPr>
            <a:picLocks noChangeAspect="1" noChangeArrowheads="1"/>
          </p:cNvPicPr>
          <p:nvPr/>
        </p:nvPicPr>
        <p:blipFill>
          <a:blip r:embed="rId4"/>
          <a:srcRect/>
          <a:stretch>
            <a:fillRect/>
          </a:stretch>
        </p:blipFill>
        <p:spPr bwMode="auto">
          <a:xfrm>
            <a:off x="6311900" y="5013326"/>
            <a:ext cx="4038600" cy="733425"/>
          </a:xfrm>
          <a:prstGeom prst="rect">
            <a:avLst/>
          </a:prstGeom>
          <a:noFill/>
        </p:spPr>
      </p:pic>
      <p:pic>
        <p:nvPicPr>
          <p:cNvPr id="77838" name="Picture 14" descr="Linienspektrum-Kupferopt3-b05"/>
          <p:cNvPicPr>
            <a:picLocks noChangeAspect="1" noChangeArrowheads="1"/>
          </p:cNvPicPr>
          <p:nvPr/>
        </p:nvPicPr>
        <p:blipFill>
          <a:blip r:embed="rId5"/>
          <a:srcRect/>
          <a:stretch>
            <a:fillRect/>
          </a:stretch>
        </p:blipFill>
        <p:spPr bwMode="auto">
          <a:xfrm>
            <a:off x="6311900" y="5013326"/>
            <a:ext cx="4038600" cy="733425"/>
          </a:xfrm>
          <a:prstGeom prst="rect">
            <a:avLst/>
          </a:prstGeom>
          <a:noFill/>
        </p:spPr>
      </p:pic>
      <p:sp>
        <p:nvSpPr>
          <p:cNvPr id="77839" name="Line 15"/>
          <p:cNvSpPr>
            <a:spLocks noChangeShapeType="1"/>
          </p:cNvSpPr>
          <p:nvPr/>
        </p:nvSpPr>
        <p:spPr bwMode="auto">
          <a:xfrm>
            <a:off x="5519738" y="4868864"/>
            <a:ext cx="792162" cy="504825"/>
          </a:xfrm>
          <a:prstGeom prst="line">
            <a:avLst/>
          </a:prstGeom>
          <a:noFill/>
          <a:ln w="38100">
            <a:solidFill>
              <a:schemeClr val="tx1"/>
            </a:solidFill>
            <a:prstDash val="sysDot"/>
            <a:round/>
            <a:headEnd/>
            <a:tailEnd type="triangle" w="med" len="med"/>
          </a:ln>
          <a:effectLst/>
        </p:spPr>
        <p:txBody>
          <a:bodyPr/>
          <a:lstStyle/>
          <a:p>
            <a:endParaRPr lang="en-US"/>
          </a:p>
        </p:txBody>
      </p:sp>
      <p:sp>
        <p:nvSpPr>
          <p:cNvPr id="77840" name="Line 16"/>
          <p:cNvSpPr>
            <a:spLocks noChangeShapeType="1"/>
          </p:cNvSpPr>
          <p:nvPr/>
        </p:nvSpPr>
        <p:spPr bwMode="auto">
          <a:xfrm>
            <a:off x="2927350" y="4724400"/>
            <a:ext cx="2089150" cy="0"/>
          </a:xfrm>
          <a:prstGeom prst="line">
            <a:avLst/>
          </a:prstGeom>
          <a:noFill/>
          <a:ln w="28575">
            <a:solidFill>
              <a:schemeClr val="folHlink"/>
            </a:solidFill>
            <a:round/>
            <a:headEnd/>
            <a:tailEnd type="triangle" w="med" len="med"/>
          </a:ln>
          <a:effectLst/>
        </p:spPr>
        <p:txBody>
          <a:bodyPr/>
          <a:lstStyle/>
          <a:p>
            <a:endParaRPr lang="en-US"/>
          </a:p>
        </p:txBody>
      </p:sp>
      <p:pic>
        <p:nvPicPr>
          <p:cNvPr id="77841" name="Picture 17" descr="Linienspektrum-Kupferopt3-b05"/>
          <p:cNvPicPr>
            <a:picLocks noChangeAspect="1" noChangeArrowheads="1"/>
          </p:cNvPicPr>
          <p:nvPr/>
        </p:nvPicPr>
        <p:blipFill>
          <a:blip r:embed="rId5"/>
          <a:srcRect/>
          <a:stretch>
            <a:fillRect/>
          </a:stretch>
        </p:blipFill>
        <p:spPr bwMode="auto">
          <a:xfrm>
            <a:off x="6311900" y="4076701"/>
            <a:ext cx="4038600" cy="733425"/>
          </a:xfrm>
          <a:prstGeom prst="rect">
            <a:avLst/>
          </a:prstGeom>
          <a:noFill/>
        </p:spPr>
      </p:pic>
      <p:sp>
        <p:nvSpPr>
          <p:cNvPr id="77842" name="Text Box 18"/>
          <p:cNvSpPr txBox="1">
            <a:spLocks noChangeArrowheads="1"/>
          </p:cNvSpPr>
          <p:nvPr/>
        </p:nvSpPr>
        <p:spPr bwMode="auto">
          <a:xfrm>
            <a:off x="4367214" y="5949951"/>
            <a:ext cx="5832475" cy="701675"/>
          </a:xfrm>
          <a:prstGeom prst="rect">
            <a:avLst/>
          </a:prstGeom>
          <a:noFill/>
          <a:ln w="9525">
            <a:noFill/>
            <a:miter lim="800000"/>
            <a:headEnd/>
            <a:tailEnd/>
          </a:ln>
          <a:effectLst/>
        </p:spPr>
        <p:txBody>
          <a:bodyPr>
            <a:spAutoFit/>
          </a:bodyPr>
          <a:lstStyle/>
          <a:p>
            <a:r>
              <a:rPr lang="de-DE" sz="2000"/>
              <a:t>Jedes Element hat seinen ganz charakteristischen, spektralen Fingerabdruck.</a:t>
            </a:r>
          </a:p>
        </p:txBody>
      </p:sp>
    </p:spTree>
    <p:extLst>
      <p:ext uri="{BB962C8B-B14F-4D97-AF65-F5344CB8AC3E}">
        <p14:creationId xmlns:p14="http://schemas.microsoft.com/office/powerpoint/2010/main" val="6829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78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78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77836"/>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77839"/>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78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784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2" nodeType="clickEffect">
                                  <p:stCondLst>
                                    <p:cond delay="0"/>
                                  </p:stCondLst>
                                  <p:childTnLst>
                                    <p:set>
                                      <p:cBhvr>
                                        <p:cTn id="43" dur="1" fill="hold">
                                          <p:stCondLst>
                                            <p:cond delay="0"/>
                                          </p:stCondLst>
                                        </p:cTn>
                                        <p:tgtEl>
                                          <p:spTgt spid="7783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78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784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77835"/>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77836"/>
                                        </p:tgtEl>
                                        <p:attrNameLst>
                                          <p:attrName>style.visibility</p:attrName>
                                        </p:attrNameLst>
                                      </p:cBhvr>
                                      <p:to>
                                        <p:strVal val="hidden"/>
                                      </p:to>
                                    </p:set>
                                  </p:childTnLst>
                                </p:cTn>
                              </p:par>
                              <p:par>
                                <p:cTn id="58" presetID="1" presetClass="exit" presetSubtype="0" fill="hold" grpId="3" nodeType="withEffect">
                                  <p:stCondLst>
                                    <p:cond delay="0"/>
                                  </p:stCondLst>
                                  <p:childTnLst>
                                    <p:set>
                                      <p:cBhvr>
                                        <p:cTn id="59" dur="1" fill="hold">
                                          <p:stCondLst>
                                            <p:cond delay="0"/>
                                          </p:stCondLst>
                                        </p:cTn>
                                        <p:tgtEl>
                                          <p:spTgt spid="7783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78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7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5" grpId="0" animBg="1"/>
      <p:bldP spid="77835" grpId="1" animBg="1"/>
      <p:bldP spid="77836" grpId="0" animBg="1"/>
      <p:bldP spid="77836" grpId="1" animBg="1"/>
      <p:bldP spid="77836" grpId="2" animBg="1"/>
      <p:bldP spid="77839" grpId="0" animBg="1"/>
      <p:bldP spid="77839" grpId="1" animBg="1"/>
      <p:bldP spid="77839" grpId="2" animBg="1"/>
      <p:bldP spid="77839" grpId="3" animBg="1"/>
      <p:bldP spid="77840" grpId="0" animBg="1"/>
      <p:bldP spid="77840" grpId="1" animBg="1"/>
      <p:bldP spid="7784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Emissionsspektren</a:t>
            </a:r>
          </a:p>
        </p:txBody>
      </p:sp>
      <p:grpSp>
        <p:nvGrpSpPr>
          <p:cNvPr id="2" name="Group 3"/>
          <p:cNvGrpSpPr>
            <a:grpSpLocks/>
          </p:cNvGrpSpPr>
          <p:nvPr/>
        </p:nvGrpSpPr>
        <p:grpSpPr bwMode="auto">
          <a:xfrm>
            <a:off x="3266275" y="1263650"/>
            <a:ext cx="8728075" cy="506412"/>
            <a:chOff x="204" y="1117"/>
            <a:chExt cx="5498" cy="319"/>
          </a:xfrm>
        </p:grpSpPr>
        <p:pic>
          <p:nvPicPr>
            <p:cNvPr id="74756" name="Picture 4" descr="hydrogen"/>
            <p:cNvPicPr>
              <a:picLocks noChangeAspect="1" noChangeArrowheads="1"/>
            </p:cNvPicPr>
            <p:nvPr/>
          </p:nvPicPr>
          <p:blipFill>
            <a:blip r:embed="rId2"/>
            <a:srcRect/>
            <a:stretch>
              <a:fillRect/>
            </a:stretch>
          </p:blipFill>
          <p:spPr bwMode="auto">
            <a:xfrm>
              <a:off x="1451" y="1117"/>
              <a:ext cx="4251" cy="319"/>
            </a:xfrm>
            <a:prstGeom prst="rect">
              <a:avLst/>
            </a:prstGeom>
            <a:noFill/>
          </p:spPr>
        </p:pic>
        <p:sp>
          <p:nvSpPr>
            <p:cNvPr id="74757" name="Text Box 5"/>
            <p:cNvSpPr txBox="1">
              <a:spLocks noChangeArrowheads="1"/>
            </p:cNvSpPr>
            <p:nvPr/>
          </p:nvSpPr>
          <p:spPr bwMode="auto">
            <a:xfrm>
              <a:off x="204" y="1117"/>
              <a:ext cx="1108" cy="288"/>
            </a:xfrm>
            <a:prstGeom prst="rect">
              <a:avLst/>
            </a:prstGeom>
            <a:noFill/>
            <a:ln w="9525">
              <a:noFill/>
              <a:miter lim="800000"/>
              <a:headEnd/>
              <a:tailEnd/>
            </a:ln>
            <a:effectLst/>
          </p:spPr>
          <p:txBody>
            <a:bodyPr wrap="none">
              <a:spAutoFit/>
            </a:bodyPr>
            <a:lstStyle/>
            <a:p>
              <a:r>
                <a:rPr lang="en-US" sz="2400">
                  <a:solidFill>
                    <a:srgbClr val="FFFF00"/>
                  </a:solidFill>
                  <a:effectLst>
                    <a:outerShdw blurRad="38100" dist="38100" dir="2700000" algn="tl">
                      <a:srgbClr val="000000"/>
                    </a:outerShdw>
                  </a:effectLst>
                  <a:latin typeface="Tahoma" pitchFamily="34" charset="0"/>
                </a:rPr>
                <a:t>Wasserstoff</a:t>
              </a:r>
            </a:p>
          </p:txBody>
        </p:sp>
      </p:grpSp>
      <p:grpSp>
        <p:nvGrpSpPr>
          <p:cNvPr id="3" name="Group 20"/>
          <p:cNvGrpSpPr>
            <a:grpSpLocks/>
          </p:cNvGrpSpPr>
          <p:nvPr/>
        </p:nvGrpSpPr>
        <p:grpSpPr bwMode="auto">
          <a:xfrm>
            <a:off x="4058438" y="1839912"/>
            <a:ext cx="7488237" cy="5018088"/>
            <a:chOff x="657" y="1026"/>
            <a:chExt cx="4717" cy="3161"/>
          </a:xfrm>
        </p:grpSpPr>
        <p:pic>
          <p:nvPicPr>
            <p:cNvPr id="74769" name="Picture 17" descr="n6611noao"/>
            <p:cNvPicPr>
              <a:picLocks noChangeAspect="1" noChangeArrowheads="1"/>
            </p:cNvPicPr>
            <p:nvPr/>
          </p:nvPicPr>
          <p:blipFill>
            <a:blip r:embed="rId3"/>
            <a:srcRect/>
            <a:stretch>
              <a:fillRect/>
            </a:stretch>
          </p:blipFill>
          <p:spPr bwMode="auto">
            <a:xfrm>
              <a:off x="657" y="1026"/>
              <a:ext cx="4717" cy="3161"/>
            </a:xfrm>
            <a:prstGeom prst="rect">
              <a:avLst/>
            </a:prstGeom>
            <a:noFill/>
            <a:ln w="9525">
              <a:solidFill>
                <a:schemeClr val="folHlink"/>
              </a:solidFill>
              <a:miter lim="800000"/>
              <a:headEnd/>
              <a:tailEnd/>
            </a:ln>
          </p:spPr>
        </p:pic>
        <p:sp>
          <p:nvSpPr>
            <p:cNvPr id="74770" name="Text Box 18"/>
            <p:cNvSpPr txBox="1">
              <a:spLocks noChangeArrowheads="1"/>
            </p:cNvSpPr>
            <p:nvPr/>
          </p:nvSpPr>
          <p:spPr bwMode="auto">
            <a:xfrm>
              <a:off x="4377" y="3657"/>
              <a:ext cx="827" cy="407"/>
            </a:xfrm>
            <a:prstGeom prst="rect">
              <a:avLst/>
            </a:prstGeom>
            <a:noFill/>
            <a:ln w="9525">
              <a:noFill/>
              <a:miter lim="800000"/>
              <a:headEnd/>
              <a:tailEnd/>
            </a:ln>
            <a:effectLst/>
          </p:spPr>
          <p:txBody>
            <a:bodyPr wrap="none">
              <a:spAutoFit/>
            </a:bodyPr>
            <a:lstStyle/>
            <a:p>
              <a:r>
                <a:rPr lang="de-DE"/>
                <a:t>M16</a:t>
              </a:r>
            </a:p>
            <a:p>
              <a:r>
                <a:rPr lang="de-DE"/>
                <a:t>Adler-Nebel</a:t>
              </a:r>
            </a:p>
          </p:txBody>
        </p:sp>
      </p:grpSp>
      <p:sp>
        <p:nvSpPr>
          <p:cNvPr id="74771" name="Line 19"/>
          <p:cNvSpPr>
            <a:spLocks noChangeShapeType="1"/>
          </p:cNvSpPr>
          <p:nvPr/>
        </p:nvSpPr>
        <p:spPr bwMode="auto">
          <a:xfrm flipH="1">
            <a:off x="6795287" y="1531938"/>
            <a:ext cx="4203700" cy="2900363"/>
          </a:xfrm>
          <a:prstGeom prst="line">
            <a:avLst/>
          </a:prstGeom>
          <a:noFill/>
          <a:ln w="9525">
            <a:solidFill>
              <a:srgbClr val="FFFF00"/>
            </a:solidFill>
            <a:round/>
            <a:headEnd type="triangle" w="med" len="med"/>
            <a:tailEnd type="triangle" w="med" len="med"/>
          </a:ln>
          <a:effectLst/>
        </p:spPr>
        <p:txBody>
          <a:bodyPr/>
          <a:lstStyle/>
          <a:p>
            <a:endParaRPr lang="en-US"/>
          </a:p>
        </p:txBody>
      </p:sp>
      <p:sp>
        <p:nvSpPr>
          <p:cNvPr id="74773" name="Text Box 21"/>
          <p:cNvSpPr txBox="1">
            <a:spLocks noChangeArrowheads="1"/>
          </p:cNvSpPr>
          <p:nvPr/>
        </p:nvSpPr>
        <p:spPr bwMode="auto">
          <a:xfrm>
            <a:off x="4131463" y="4935537"/>
            <a:ext cx="2808287" cy="1200329"/>
          </a:xfrm>
          <a:prstGeom prst="rect">
            <a:avLst/>
          </a:prstGeom>
          <a:noFill/>
          <a:ln w="9525">
            <a:noFill/>
            <a:miter lim="800000"/>
            <a:headEnd/>
            <a:tailEnd/>
          </a:ln>
          <a:effectLst/>
        </p:spPr>
        <p:txBody>
          <a:bodyPr>
            <a:spAutoFit/>
          </a:bodyPr>
          <a:lstStyle/>
          <a:p>
            <a:r>
              <a:rPr lang="de-DE">
                <a:solidFill>
                  <a:schemeClr val="bg1"/>
                </a:solidFill>
              </a:rPr>
              <a:t>das rot leuchtende Gas ist eine HII Region (heißes, ionisiertes Wasserstoffgas)</a:t>
            </a:r>
          </a:p>
        </p:txBody>
      </p:sp>
      <p:grpSp>
        <p:nvGrpSpPr>
          <p:cNvPr id="8" name="Gruppieren 7">
            <a:extLst>
              <a:ext uri="{FF2B5EF4-FFF2-40B4-BE49-F238E27FC236}">
                <a16:creationId xmlns:a16="http://schemas.microsoft.com/office/drawing/2014/main" id="{D183A48B-E255-45C1-A3E3-A563E5417640}"/>
              </a:ext>
            </a:extLst>
          </p:cNvPr>
          <p:cNvGrpSpPr/>
          <p:nvPr/>
        </p:nvGrpSpPr>
        <p:grpSpPr>
          <a:xfrm>
            <a:off x="915200" y="4577391"/>
            <a:ext cx="2178863" cy="1915484"/>
            <a:chOff x="250012" y="2346326"/>
            <a:chExt cx="3467100" cy="3048000"/>
          </a:xfrm>
        </p:grpSpPr>
        <p:pic>
          <p:nvPicPr>
            <p:cNvPr id="7" name="Grafik 6">
              <a:extLst>
                <a:ext uri="{FF2B5EF4-FFF2-40B4-BE49-F238E27FC236}">
                  <a16:creationId xmlns:a16="http://schemas.microsoft.com/office/drawing/2014/main" id="{C07B8D97-96EB-44DC-9F3D-37E0970CB96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0012" y="2346326"/>
              <a:ext cx="3467100" cy="3048000"/>
            </a:xfrm>
            <a:prstGeom prst="rect">
              <a:avLst/>
            </a:prstGeom>
          </p:spPr>
        </p:pic>
        <p:pic>
          <p:nvPicPr>
            <p:cNvPr id="5" name="Grafik 4">
              <a:extLst>
                <a:ext uri="{FF2B5EF4-FFF2-40B4-BE49-F238E27FC236}">
                  <a16:creationId xmlns:a16="http://schemas.microsoft.com/office/drawing/2014/main" id="{67979828-7853-4498-830D-DD67527CAD38}"/>
                </a:ext>
              </a:extLst>
            </p:cNvPr>
            <p:cNvPicPr>
              <a:picLocks noChangeAspect="1"/>
            </p:cNvPicPr>
            <p:nvPr/>
          </p:nvPicPr>
          <p:blipFill>
            <a:blip r:embed="rId5">
              <a:clrChange>
                <a:clrFrom>
                  <a:srgbClr val="F7F6F4"/>
                </a:clrFrom>
                <a:clrTo>
                  <a:srgbClr val="F7F6F4">
                    <a:alpha val="0"/>
                  </a:srgbClr>
                </a:clrTo>
              </a:clrChange>
              <a:extLst>
                <a:ext uri="{28A0092B-C50C-407E-A947-70E740481C1C}">
                  <a14:useLocalDpi xmlns:a14="http://schemas.microsoft.com/office/drawing/2010/main" val="0"/>
                </a:ext>
              </a:extLst>
            </a:blip>
            <a:stretch>
              <a:fillRect/>
            </a:stretch>
          </p:blipFill>
          <p:spPr>
            <a:xfrm flipH="1">
              <a:off x="1268802" y="3667125"/>
              <a:ext cx="1429520" cy="1104900"/>
            </a:xfrm>
            <a:prstGeom prst="rect">
              <a:avLst/>
            </a:prstGeom>
          </p:spPr>
        </p:pic>
      </p:grpSp>
    </p:spTree>
    <p:extLst>
      <p:ext uri="{BB962C8B-B14F-4D97-AF65-F5344CB8AC3E}">
        <p14:creationId xmlns:p14="http://schemas.microsoft.com/office/powerpoint/2010/main" val="96909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1" grpId="0" animBg="1"/>
      <p:bldP spid="7477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 </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pPr marL="0" indent="0">
              <a:buNone/>
            </a:pPr>
            <a:endParaRPr lang="de-DE"/>
          </a:p>
        </p:txBody>
      </p:sp>
      <p:pic>
        <p:nvPicPr>
          <p:cNvPr id="22" name="Grafik 21">
            <a:extLst>
              <a:ext uri="{FF2B5EF4-FFF2-40B4-BE49-F238E27FC236}">
                <a16:creationId xmlns:a16="http://schemas.microsoft.com/office/drawing/2014/main" id="{76867203-27D4-4718-9431-261B2868A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1385128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 </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pic>
        <p:nvPicPr>
          <p:cNvPr id="6" name="Grafik 5">
            <a:extLst>
              <a:ext uri="{FF2B5EF4-FFF2-40B4-BE49-F238E27FC236}">
                <a16:creationId xmlns:a16="http://schemas.microsoft.com/office/drawing/2014/main" id="{B5452065-7F04-4A11-90B7-6BBCD52CD80F}"/>
              </a:ext>
            </a:extLst>
          </p:cNvPr>
          <p:cNvPicPr>
            <a:picLocks noChangeAspect="1"/>
          </p:cNvPicPr>
          <p:nvPr/>
        </p:nvPicPr>
        <p:blipFill>
          <a:blip r:embed="rId2"/>
          <a:stretch>
            <a:fillRect/>
          </a:stretch>
        </p:blipFill>
        <p:spPr>
          <a:xfrm>
            <a:off x="894776" y="3601760"/>
            <a:ext cx="2581275" cy="2581275"/>
          </a:xfrm>
          <a:prstGeom prst="rect">
            <a:avLst/>
          </a:prstGeom>
        </p:spPr>
      </p:pic>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2" name="Grafik 11">
            <a:extLst>
              <a:ext uri="{FF2B5EF4-FFF2-40B4-BE49-F238E27FC236}">
                <a16:creationId xmlns:a16="http://schemas.microsoft.com/office/drawing/2014/main" id="{A7FA3F52-13C1-44B4-B444-BCDBB41C8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471987"/>
            <a:ext cx="1409700" cy="561975"/>
          </a:xfrm>
          <a:prstGeom prst="rect">
            <a:avLst/>
          </a:prstGeom>
        </p:spPr>
      </p:pic>
      <p:pic>
        <p:nvPicPr>
          <p:cNvPr id="16" name="Grafik 15">
            <a:extLst>
              <a:ext uri="{FF2B5EF4-FFF2-40B4-BE49-F238E27FC236}">
                <a16:creationId xmlns:a16="http://schemas.microsoft.com/office/drawing/2014/main" id="{5FD90A67-E874-42EE-8780-8AE4BEECC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22" name="Grafik 21">
            <a:extLst>
              <a:ext uri="{FF2B5EF4-FFF2-40B4-BE49-F238E27FC236}">
                <a16:creationId xmlns:a16="http://schemas.microsoft.com/office/drawing/2014/main" id="{76867203-27D4-4718-9431-261B2868A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368294623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0631DA51-1A5F-4C0A-A395-200A59FBE4F8}"/>
              </a:ext>
            </a:extLst>
          </p:cNvPr>
          <p:cNvPicPr>
            <a:picLocks noChangeAspect="1"/>
          </p:cNvPicPr>
          <p:nvPr/>
        </p:nvPicPr>
        <p:blipFill>
          <a:blip r:embed="rId2"/>
          <a:stretch>
            <a:fillRect/>
          </a:stretch>
        </p:blipFill>
        <p:spPr>
          <a:xfrm>
            <a:off x="894776" y="3595688"/>
            <a:ext cx="2581275" cy="2581275"/>
          </a:xfrm>
          <a:prstGeom prst="rect">
            <a:avLst/>
          </a:prstGeom>
        </p:spPr>
      </p:pic>
      <p:pic>
        <p:nvPicPr>
          <p:cNvPr id="10" name="Grafik 9">
            <a:extLst>
              <a:ext uri="{FF2B5EF4-FFF2-40B4-BE49-F238E27FC236}">
                <a16:creationId xmlns:a16="http://schemas.microsoft.com/office/drawing/2014/main" id="{1D4483D1-936C-487A-96C6-432A7716A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8" name="Grafik 7">
            <a:extLst>
              <a:ext uri="{FF2B5EF4-FFF2-40B4-BE49-F238E27FC236}">
                <a16:creationId xmlns:a16="http://schemas.microsoft.com/office/drawing/2014/main" id="{F7DC3464-141C-4C4C-878F-DF3C479B9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300" y="4044256"/>
            <a:ext cx="1409700" cy="1409700"/>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4" name="Grafik 13">
            <a:extLst>
              <a:ext uri="{FF2B5EF4-FFF2-40B4-BE49-F238E27FC236}">
                <a16:creationId xmlns:a16="http://schemas.microsoft.com/office/drawing/2014/main" id="{9852A710-2B46-41AD-96FC-AFDF61D6B1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13129198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46A7A3AC-26DA-4CD9-AADC-118388449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4441030"/>
            <a:ext cx="3429000" cy="619125"/>
          </a:xfrm>
          <a:prstGeom prst="rect">
            <a:avLst/>
          </a:prstGeom>
        </p:spPr>
      </p:pic>
      <p:pic>
        <p:nvPicPr>
          <p:cNvPr id="8" name="Grafik 7">
            <a:extLst>
              <a:ext uri="{FF2B5EF4-FFF2-40B4-BE49-F238E27FC236}">
                <a16:creationId xmlns:a16="http://schemas.microsoft.com/office/drawing/2014/main" id="{C0C06993-8DE1-44AF-A81D-E066B3018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4" name="Grafik 3">
            <a:extLst>
              <a:ext uri="{FF2B5EF4-FFF2-40B4-BE49-F238E27FC236}">
                <a16:creationId xmlns:a16="http://schemas.microsoft.com/office/drawing/2014/main" id="{640F5CFD-2711-4847-9D83-7F0F6FD60E12}"/>
              </a:ext>
            </a:extLst>
          </p:cNvPr>
          <p:cNvPicPr>
            <a:picLocks noChangeAspect="1"/>
          </p:cNvPicPr>
          <p:nvPr/>
        </p:nvPicPr>
        <p:blipFill>
          <a:blip r:embed="rId4"/>
          <a:stretch>
            <a:fillRect/>
          </a:stretch>
        </p:blipFill>
        <p:spPr>
          <a:xfrm>
            <a:off x="894776" y="3595688"/>
            <a:ext cx="2581275" cy="2581275"/>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3" name="Grafik 12">
            <a:extLst>
              <a:ext uri="{FF2B5EF4-FFF2-40B4-BE49-F238E27FC236}">
                <a16:creationId xmlns:a16="http://schemas.microsoft.com/office/drawing/2014/main" id="{3848A5F5-3DBB-4AA3-AE4A-2465E767C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21281185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6B8285DD-687C-476F-B725-9C022D3EB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8" name="Grafik 7">
            <a:extLst>
              <a:ext uri="{FF2B5EF4-FFF2-40B4-BE49-F238E27FC236}">
                <a16:creationId xmlns:a16="http://schemas.microsoft.com/office/drawing/2014/main" id="{C5F35303-BAA7-4AD9-A620-79C644C9B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4" name="Grafik 3">
            <a:extLst>
              <a:ext uri="{FF2B5EF4-FFF2-40B4-BE49-F238E27FC236}">
                <a16:creationId xmlns:a16="http://schemas.microsoft.com/office/drawing/2014/main" id="{6FC2268E-3875-4C60-9A45-0F152909A64C}"/>
              </a:ext>
            </a:extLst>
          </p:cNvPr>
          <p:cNvPicPr>
            <a:picLocks noChangeAspect="1"/>
          </p:cNvPicPr>
          <p:nvPr/>
        </p:nvPicPr>
        <p:blipFill>
          <a:blip r:embed="rId4"/>
          <a:stretch>
            <a:fillRect/>
          </a:stretch>
        </p:blipFill>
        <p:spPr>
          <a:xfrm>
            <a:off x="894776" y="3595688"/>
            <a:ext cx="2581275" cy="2581275"/>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3" name="Grafik 12">
            <a:extLst>
              <a:ext uri="{FF2B5EF4-FFF2-40B4-BE49-F238E27FC236}">
                <a16:creationId xmlns:a16="http://schemas.microsoft.com/office/drawing/2014/main" id="{B7A8FA98-F79C-4CD9-87B0-0DCA0821F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1790394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F98566F8-805E-4435-AA72-240235F66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9" name="Grafik 8">
            <a:extLst>
              <a:ext uri="{FF2B5EF4-FFF2-40B4-BE49-F238E27FC236}">
                <a16:creationId xmlns:a16="http://schemas.microsoft.com/office/drawing/2014/main" id="{D49551CD-F2C6-440A-87F9-2558D7E8A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6" name="Grafik 5">
            <a:extLst>
              <a:ext uri="{FF2B5EF4-FFF2-40B4-BE49-F238E27FC236}">
                <a16:creationId xmlns:a16="http://schemas.microsoft.com/office/drawing/2014/main" id="{4009C115-D9F3-4385-99BE-B15F65B31ED4}"/>
              </a:ext>
            </a:extLst>
          </p:cNvPr>
          <p:cNvPicPr>
            <a:picLocks noChangeAspect="1"/>
          </p:cNvPicPr>
          <p:nvPr/>
        </p:nvPicPr>
        <p:blipFill>
          <a:blip r:embed="rId4"/>
          <a:stretch>
            <a:fillRect/>
          </a:stretch>
        </p:blipFill>
        <p:spPr>
          <a:xfrm>
            <a:off x="894776" y="3595688"/>
            <a:ext cx="2581275" cy="2581275"/>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3" name="Grafik 12">
            <a:extLst>
              <a:ext uri="{FF2B5EF4-FFF2-40B4-BE49-F238E27FC236}">
                <a16:creationId xmlns:a16="http://schemas.microsoft.com/office/drawing/2014/main" id="{AACD4D09-33FC-44A8-A089-A3A3CDE49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3389159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09245-8A47-44D2-8A35-CFA9652E25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A811F136-04A4-414E-82BA-54ABF3CC5E6C}"/>
              </a:ext>
            </a:extLst>
          </p:cNvPr>
          <p:cNvSpPr>
            <a:spLocks noGrp="1"/>
          </p:cNvSpPr>
          <p:nvPr>
            <p:ph idx="1"/>
          </p:nvPr>
        </p:nvSpPr>
        <p:spPr/>
        <p:txBody>
          <a:bodyPr/>
          <a:lstStyle/>
          <a:p>
            <a:r>
              <a:rPr lang="de-DE" dirty="0"/>
              <a:t>Um zu einem </a:t>
            </a:r>
            <a:r>
              <a:rPr lang="de-DE" b="1" dirty="0"/>
              <a:t>höheren</a:t>
            </a:r>
            <a:r>
              <a:rPr lang="de-DE" dirty="0"/>
              <a:t> Energiezustand zu wechseln muss ein Molekül </a:t>
            </a:r>
            <a:r>
              <a:rPr lang="de-DE" u="sng" dirty="0">
                <a:solidFill>
                  <a:srgbClr val="FF0000"/>
                </a:solidFill>
              </a:rPr>
              <a:t>exakt die Differenz-Energie</a:t>
            </a:r>
            <a:r>
              <a:rPr lang="de-DE" dirty="0">
                <a:solidFill>
                  <a:srgbClr val="FF0000"/>
                </a:solidFill>
              </a:rPr>
              <a:t> </a:t>
            </a:r>
            <a:r>
              <a:rPr lang="de-DE" b="1" dirty="0"/>
              <a:t>aufnehmen: entweder per Strahlung</a:t>
            </a:r>
            <a:endParaRPr lang="de-DE" dirty="0"/>
          </a:p>
        </p:txBody>
      </p:sp>
      <p:pic>
        <p:nvPicPr>
          <p:cNvPr id="4" name="Grafik 3">
            <a:extLst>
              <a:ext uri="{FF2B5EF4-FFF2-40B4-BE49-F238E27FC236}">
                <a16:creationId xmlns:a16="http://schemas.microsoft.com/office/drawing/2014/main" id="{A1F23645-425E-4617-A493-C665B7B78B4D}"/>
              </a:ext>
            </a:extLst>
          </p:cNvPr>
          <p:cNvPicPr>
            <a:picLocks noChangeAspect="1"/>
          </p:cNvPicPr>
          <p:nvPr/>
        </p:nvPicPr>
        <p:blipFill>
          <a:blip r:embed="rId2"/>
          <a:stretch>
            <a:fillRect/>
          </a:stretch>
        </p:blipFill>
        <p:spPr>
          <a:xfrm>
            <a:off x="894776" y="3595688"/>
            <a:ext cx="2581275" cy="2581275"/>
          </a:xfrm>
          <a:prstGeom prst="rect">
            <a:avLst/>
          </a:prstGeom>
        </p:spPr>
      </p:pic>
      <p:pic>
        <p:nvPicPr>
          <p:cNvPr id="5" name="Grafik 4">
            <a:extLst>
              <a:ext uri="{FF2B5EF4-FFF2-40B4-BE49-F238E27FC236}">
                <a16:creationId xmlns:a16="http://schemas.microsoft.com/office/drawing/2014/main" id="{0BA15B31-6BDC-43E9-A754-4BB66CD96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075" y="4181475"/>
            <a:ext cx="1409700" cy="1409700"/>
          </a:xfrm>
          <a:prstGeom prst="rect">
            <a:avLst/>
          </a:prstGeom>
        </p:spPr>
      </p:pic>
      <p:pic>
        <p:nvPicPr>
          <p:cNvPr id="6" name="Grafik 5">
            <a:extLst>
              <a:ext uri="{FF2B5EF4-FFF2-40B4-BE49-F238E27FC236}">
                <a16:creationId xmlns:a16="http://schemas.microsoft.com/office/drawing/2014/main" id="{C875F7E4-A76B-4E4C-8531-2C0D9A367C51}"/>
              </a:ext>
            </a:extLst>
          </p:cNvPr>
          <p:cNvPicPr>
            <a:picLocks noChangeAspect="1"/>
          </p:cNvPicPr>
          <p:nvPr/>
        </p:nvPicPr>
        <p:blipFill>
          <a:blip r:embed="rId4"/>
          <a:stretch>
            <a:fillRect/>
          </a:stretch>
        </p:blipFill>
        <p:spPr>
          <a:xfrm>
            <a:off x="7162226" y="3595688"/>
            <a:ext cx="2581275" cy="2581275"/>
          </a:xfrm>
          <a:prstGeom prst="rect">
            <a:avLst/>
          </a:prstGeom>
        </p:spPr>
      </p:pic>
      <p:pic>
        <p:nvPicPr>
          <p:cNvPr id="7" name="Grafik 6">
            <a:extLst>
              <a:ext uri="{FF2B5EF4-FFF2-40B4-BE49-F238E27FC236}">
                <a16:creationId xmlns:a16="http://schemas.microsoft.com/office/drawing/2014/main" id="{C4785896-2F39-4F30-AB4E-3826D9CF3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524" y="4181475"/>
            <a:ext cx="1409700" cy="1409700"/>
          </a:xfrm>
          <a:prstGeom prst="rect">
            <a:avLst/>
          </a:prstGeom>
        </p:spPr>
      </p:pic>
      <p:sp>
        <p:nvSpPr>
          <p:cNvPr id="8" name="Freeform 10">
            <a:extLst>
              <a:ext uri="{FF2B5EF4-FFF2-40B4-BE49-F238E27FC236}">
                <a16:creationId xmlns:a16="http://schemas.microsoft.com/office/drawing/2014/main" id="{7364E399-7A22-493D-B5E5-68EB3165B094}"/>
              </a:ext>
            </a:extLst>
          </p:cNvPr>
          <p:cNvSpPr>
            <a:spLocks/>
          </p:cNvSpPr>
          <p:nvPr/>
        </p:nvSpPr>
        <p:spPr bwMode="auto">
          <a:xfrm rot="17641510">
            <a:off x="1828361" y="843491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Pfeil: nach rechts 8">
            <a:extLst>
              <a:ext uri="{FF2B5EF4-FFF2-40B4-BE49-F238E27FC236}">
                <a16:creationId xmlns:a16="http://schemas.microsoft.com/office/drawing/2014/main" id="{71B4E38F-17A9-42A4-84FA-012462F173BD}"/>
              </a:ext>
            </a:extLst>
          </p:cNvPr>
          <p:cNvSpPr/>
          <p:nvPr/>
        </p:nvSpPr>
        <p:spPr>
          <a:xfrm>
            <a:off x="5410200" y="4638675"/>
            <a:ext cx="1409700"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57A05A15-AE8C-41AD-937D-F255215B57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cxnSp>
        <p:nvCxnSpPr>
          <p:cNvPr id="11" name="Gerader Verbinder 10">
            <a:extLst>
              <a:ext uri="{FF2B5EF4-FFF2-40B4-BE49-F238E27FC236}">
                <a16:creationId xmlns:a16="http://schemas.microsoft.com/office/drawing/2014/main" id="{2817D3CC-978D-4BBD-9D1F-DE5D99C1879F}"/>
              </a:ext>
            </a:extLst>
          </p:cNvPr>
          <p:cNvCxnSpPr>
            <a:cxnSpLocks/>
          </p:cNvCxnSpPr>
          <p:nvPr/>
        </p:nvCxnSpPr>
        <p:spPr>
          <a:xfrm>
            <a:off x="1987430" y="4791772"/>
            <a:ext cx="0" cy="3107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80020E15-A8EA-4B8C-8E1F-23D342759D32}"/>
              </a:ext>
            </a:extLst>
          </p:cNvPr>
          <p:cNvSpPr txBox="1"/>
          <p:nvPr/>
        </p:nvSpPr>
        <p:spPr>
          <a:xfrm>
            <a:off x="1987430" y="4762500"/>
            <a:ext cx="426720" cy="369332"/>
          </a:xfrm>
          <a:prstGeom prst="rect">
            <a:avLst/>
          </a:prstGeom>
          <a:noFill/>
        </p:spPr>
        <p:txBody>
          <a:bodyPr wrap="none" rtlCol="0">
            <a:spAutoFit/>
          </a:bodyPr>
          <a:lstStyle/>
          <a:p>
            <a:r>
              <a:rPr lang="el-GR">
                <a:solidFill>
                  <a:schemeClr val="accent1"/>
                </a:solidFill>
              </a:rPr>
              <a:t>Δ</a:t>
            </a:r>
            <a:r>
              <a:rPr lang="de-DE">
                <a:solidFill>
                  <a:schemeClr val="accent1"/>
                </a:solidFill>
              </a:rPr>
              <a:t>E</a:t>
            </a:r>
          </a:p>
        </p:txBody>
      </p:sp>
    </p:spTree>
    <p:extLst>
      <p:ext uri="{BB962C8B-B14F-4D97-AF65-F5344CB8AC3E}">
        <p14:creationId xmlns:p14="http://schemas.microsoft.com/office/powerpoint/2010/main" val="350268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0 L 0.10429 -0.44097 " pathEditMode="relative" rAng="0" ptsTypes="AA">
                                      <p:cBhvr>
                                        <p:cTn id="6" dur="2000" fill="hold"/>
                                        <p:tgtEl>
                                          <p:spTgt spid="8"/>
                                        </p:tgtEl>
                                        <p:attrNameLst>
                                          <p:attrName>ppt_x</p:attrName>
                                          <p:attrName>ppt_y</p:attrName>
                                        </p:attrNameLst>
                                      </p:cBhvr>
                                      <p:rCtr x="5208" y="-2206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09245-8A47-44D2-8A35-CFA9652E25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A811F136-04A4-414E-82BA-54ABF3CC5E6C}"/>
              </a:ext>
            </a:extLst>
          </p:cNvPr>
          <p:cNvSpPr>
            <a:spLocks noGrp="1"/>
          </p:cNvSpPr>
          <p:nvPr>
            <p:ph idx="1"/>
          </p:nvPr>
        </p:nvSpPr>
        <p:spPr/>
        <p:txBody>
          <a:bodyPr/>
          <a:lstStyle/>
          <a:p>
            <a:r>
              <a:rPr lang="de-DE" dirty="0"/>
              <a:t>Um zu einem </a:t>
            </a:r>
            <a:r>
              <a:rPr lang="de-DE" b="1" dirty="0"/>
              <a:t>höheren</a:t>
            </a:r>
            <a:r>
              <a:rPr lang="de-DE" dirty="0"/>
              <a:t> Energiezustand zu wechseln muss ein Molekül </a:t>
            </a:r>
            <a:r>
              <a:rPr lang="de-DE" u="sng" dirty="0">
                <a:solidFill>
                  <a:srgbClr val="FF0000"/>
                </a:solidFill>
              </a:rPr>
              <a:t>exakt die Differenz-Energie</a:t>
            </a:r>
            <a:r>
              <a:rPr lang="de-DE" dirty="0">
                <a:solidFill>
                  <a:srgbClr val="FF0000"/>
                </a:solidFill>
              </a:rPr>
              <a:t> </a:t>
            </a:r>
            <a:r>
              <a:rPr lang="de-DE" b="1" dirty="0"/>
              <a:t>aufnehmen</a:t>
            </a:r>
            <a:r>
              <a:rPr lang="de-DE" dirty="0"/>
              <a:t>: </a:t>
            </a:r>
            <a:r>
              <a:rPr lang="de-DE" b="1" dirty="0"/>
              <a:t>oder per Stößen mit Teilchen</a:t>
            </a:r>
          </a:p>
        </p:txBody>
      </p:sp>
      <p:pic>
        <p:nvPicPr>
          <p:cNvPr id="4" name="Grafik 3">
            <a:extLst>
              <a:ext uri="{FF2B5EF4-FFF2-40B4-BE49-F238E27FC236}">
                <a16:creationId xmlns:a16="http://schemas.microsoft.com/office/drawing/2014/main" id="{A1F23645-425E-4617-A493-C665B7B78B4D}"/>
              </a:ext>
            </a:extLst>
          </p:cNvPr>
          <p:cNvPicPr>
            <a:picLocks noChangeAspect="1"/>
          </p:cNvPicPr>
          <p:nvPr/>
        </p:nvPicPr>
        <p:blipFill>
          <a:blip r:embed="rId2"/>
          <a:stretch>
            <a:fillRect/>
          </a:stretch>
        </p:blipFill>
        <p:spPr>
          <a:xfrm>
            <a:off x="894776" y="3595688"/>
            <a:ext cx="2581275" cy="2581275"/>
          </a:xfrm>
          <a:prstGeom prst="rect">
            <a:avLst/>
          </a:prstGeom>
        </p:spPr>
      </p:pic>
      <p:pic>
        <p:nvPicPr>
          <p:cNvPr id="5" name="Grafik 4">
            <a:extLst>
              <a:ext uri="{FF2B5EF4-FFF2-40B4-BE49-F238E27FC236}">
                <a16:creationId xmlns:a16="http://schemas.microsoft.com/office/drawing/2014/main" id="{0BA15B31-6BDC-43E9-A754-4BB66CD96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075" y="4181475"/>
            <a:ext cx="1409700" cy="1409700"/>
          </a:xfrm>
          <a:prstGeom prst="rect">
            <a:avLst/>
          </a:prstGeom>
        </p:spPr>
      </p:pic>
      <p:pic>
        <p:nvPicPr>
          <p:cNvPr id="6" name="Grafik 5">
            <a:extLst>
              <a:ext uri="{FF2B5EF4-FFF2-40B4-BE49-F238E27FC236}">
                <a16:creationId xmlns:a16="http://schemas.microsoft.com/office/drawing/2014/main" id="{C875F7E4-A76B-4E4C-8531-2C0D9A367C51}"/>
              </a:ext>
            </a:extLst>
          </p:cNvPr>
          <p:cNvPicPr>
            <a:picLocks noChangeAspect="1"/>
          </p:cNvPicPr>
          <p:nvPr/>
        </p:nvPicPr>
        <p:blipFill>
          <a:blip r:embed="rId4"/>
          <a:stretch>
            <a:fillRect/>
          </a:stretch>
        </p:blipFill>
        <p:spPr>
          <a:xfrm>
            <a:off x="7162226" y="3595688"/>
            <a:ext cx="2581275" cy="2581275"/>
          </a:xfrm>
          <a:prstGeom prst="rect">
            <a:avLst/>
          </a:prstGeom>
        </p:spPr>
      </p:pic>
      <p:pic>
        <p:nvPicPr>
          <p:cNvPr id="7" name="Grafik 6">
            <a:extLst>
              <a:ext uri="{FF2B5EF4-FFF2-40B4-BE49-F238E27FC236}">
                <a16:creationId xmlns:a16="http://schemas.microsoft.com/office/drawing/2014/main" id="{C4785896-2F39-4F30-AB4E-3826D9CF3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524" y="4181475"/>
            <a:ext cx="1409700" cy="1409700"/>
          </a:xfrm>
          <a:prstGeom prst="rect">
            <a:avLst/>
          </a:prstGeom>
        </p:spPr>
      </p:pic>
      <p:sp>
        <p:nvSpPr>
          <p:cNvPr id="9" name="Pfeil: nach rechts 8">
            <a:extLst>
              <a:ext uri="{FF2B5EF4-FFF2-40B4-BE49-F238E27FC236}">
                <a16:creationId xmlns:a16="http://schemas.microsoft.com/office/drawing/2014/main" id="{71B4E38F-17A9-42A4-84FA-012462F173BD}"/>
              </a:ext>
            </a:extLst>
          </p:cNvPr>
          <p:cNvSpPr/>
          <p:nvPr/>
        </p:nvSpPr>
        <p:spPr>
          <a:xfrm>
            <a:off x="5410200" y="4638675"/>
            <a:ext cx="1409700"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57A05A15-AE8C-41AD-937D-F255215B57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cxnSp>
        <p:nvCxnSpPr>
          <p:cNvPr id="11" name="Gerader Verbinder 10">
            <a:extLst>
              <a:ext uri="{FF2B5EF4-FFF2-40B4-BE49-F238E27FC236}">
                <a16:creationId xmlns:a16="http://schemas.microsoft.com/office/drawing/2014/main" id="{2817D3CC-978D-4BBD-9D1F-DE5D99C1879F}"/>
              </a:ext>
            </a:extLst>
          </p:cNvPr>
          <p:cNvCxnSpPr>
            <a:cxnSpLocks/>
          </p:cNvCxnSpPr>
          <p:nvPr/>
        </p:nvCxnSpPr>
        <p:spPr>
          <a:xfrm>
            <a:off x="1987430" y="4791772"/>
            <a:ext cx="0" cy="3107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80020E15-A8EA-4B8C-8E1F-23D342759D32}"/>
              </a:ext>
            </a:extLst>
          </p:cNvPr>
          <p:cNvSpPr txBox="1"/>
          <p:nvPr/>
        </p:nvSpPr>
        <p:spPr>
          <a:xfrm>
            <a:off x="1987430" y="4762500"/>
            <a:ext cx="426720" cy="369332"/>
          </a:xfrm>
          <a:prstGeom prst="rect">
            <a:avLst/>
          </a:prstGeom>
          <a:noFill/>
        </p:spPr>
        <p:txBody>
          <a:bodyPr wrap="none" rtlCol="0">
            <a:spAutoFit/>
          </a:bodyPr>
          <a:lstStyle/>
          <a:p>
            <a:r>
              <a:rPr lang="el-GR">
                <a:solidFill>
                  <a:schemeClr val="accent1"/>
                </a:solidFill>
              </a:rPr>
              <a:t>Δ</a:t>
            </a:r>
            <a:r>
              <a:rPr lang="de-DE">
                <a:solidFill>
                  <a:schemeClr val="accent1"/>
                </a:solidFill>
              </a:rPr>
              <a:t>E</a:t>
            </a:r>
          </a:p>
        </p:txBody>
      </p:sp>
      <mc:AlternateContent xmlns:mc="http://schemas.openxmlformats.org/markup-compatibility/2006" xmlns:am3d="http://schemas.microsoft.com/office/drawing/2017/model3d">
        <mc:Choice Requires="am3d">
          <p:graphicFrame>
            <p:nvGraphicFramePr>
              <p:cNvPr id="15" name="3D-Modell 14" descr="Lineare Bindung">
                <a:extLst>
                  <a:ext uri="{FF2B5EF4-FFF2-40B4-BE49-F238E27FC236}">
                    <a16:creationId xmlns:a16="http://schemas.microsoft.com/office/drawing/2014/main" id="{C4A90ED4-6C79-4077-B235-F69F608E59EC}"/>
                  </a:ext>
                </a:extLst>
              </p:cNvPr>
              <p:cNvGraphicFramePr>
                <a:graphicFrameLocks noChangeAspect="1"/>
              </p:cNvGraphicFramePr>
              <p:nvPr>
                <p:extLst>
                  <p:ext uri="{D42A27DB-BD31-4B8C-83A1-F6EECF244321}">
                    <p14:modId xmlns:p14="http://schemas.microsoft.com/office/powerpoint/2010/main" val="2792994260"/>
                  </p:ext>
                </p:extLst>
              </p:nvPr>
            </p:nvGraphicFramePr>
            <p:xfrm rot="11295800">
              <a:off x="1989427" y="8728187"/>
              <a:ext cx="1093930" cy="283456"/>
            </p:xfrm>
            <a:graphic>
              <a:graphicData uri="http://schemas.microsoft.com/office/drawing/2017/model3d">
                <am3d:model3d r:embed="rId7">
                  <am3d:spPr>
                    <a:xfrm rot="11295800">
                      <a:off x="0" y="0"/>
                      <a:ext cx="1093930" cy="283456"/>
                    </a:xfrm>
                    <a:prstGeom prst="rect">
                      <a:avLst/>
                    </a:prstGeom>
                  </am3d:spPr>
                  <am3d:camera>
                    <am3d:pos x="0" y="0" z="49134459"/>
                    <am3d:up dx="0" dy="36000000" dz="0"/>
                    <am3d:lookAt x="0" y="0" z="0"/>
                    <am3d:perspective fov="2700000"/>
                  </am3d:camera>
                  <am3d:trans>
                    <am3d:meterPerModelUnit n="10460" d="1000000"/>
                    <am3d:preTrans dx="-1" dy="14798" dz="402"/>
                    <am3d:scale>
                      <am3d:sx n="1000000" d="1000000"/>
                      <am3d:sy n="1000000" d="1000000"/>
                      <am3d:sz n="1000000" d="1000000"/>
                    </am3d:scale>
                    <am3d:rot ax="3858353" ay="-74822" az="-155385"/>
                    <am3d:postTrans dx="0" dy="0" dz="0"/>
                  </am3d:trans>
                  <am3d:raster rName="Office3DRenderer" rVer="16.0.8326">
                    <am3d:blip r:embed="rId8"/>
                  </am3d:raster>
                  <am3d:objViewport viewportSz="11947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5" name="3D-Modell 14" descr="Lineare Bindung">
                <a:extLst>
                  <a:ext uri="{FF2B5EF4-FFF2-40B4-BE49-F238E27FC236}">
                    <a16:creationId xmlns:a16="http://schemas.microsoft.com/office/drawing/2014/main" id="{C4A90ED4-6C79-4077-B235-F69F608E59EC}"/>
                  </a:ext>
                </a:extLst>
              </p:cNvPr>
              <p:cNvPicPr>
                <a:picLocks noGrp="1" noRot="1" noChangeAspect="1" noMove="1" noResize="1" noEditPoints="1" noAdjustHandles="1" noChangeArrowheads="1" noChangeShapeType="1" noCrop="1"/>
              </p:cNvPicPr>
              <p:nvPr/>
            </p:nvPicPr>
            <p:blipFill>
              <a:blip r:embed="rId9"/>
              <a:stretch>
                <a:fillRect/>
              </a:stretch>
            </p:blipFill>
            <p:spPr>
              <a:xfrm rot="11295800">
                <a:off x="1989427" y="8728187"/>
                <a:ext cx="1093930" cy="283456"/>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6" name="3D-Modell 15" descr="Lineare Bindung">
                <a:extLst>
                  <a:ext uri="{FF2B5EF4-FFF2-40B4-BE49-F238E27FC236}">
                    <a16:creationId xmlns:a16="http://schemas.microsoft.com/office/drawing/2014/main" id="{9BA58FC2-882E-4FED-85DD-D6329D8872C4}"/>
                  </a:ext>
                </a:extLst>
              </p:cNvPr>
              <p:cNvGraphicFramePr>
                <a:graphicFrameLocks noChangeAspect="1"/>
              </p:cNvGraphicFramePr>
              <p:nvPr>
                <p:extLst>
                  <p:ext uri="{D42A27DB-BD31-4B8C-83A1-F6EECF244321}">
                    <p14:modId xmlns:p14="http://schemas.microsoft.com/office/powerpoint/2010/main" val="1184088367"/>
                  </p:ext>
                </p:extLst>
              </p:nvPr>
            </p:nvGraphicFramePr>
            <p:xfrm rot="11342440">
              <a:off x="3360618" y="5182325"/>
              <a:ext cx="1182264" cy="341346"/>
            </p:xfrm>
            <a:graphic>
              <a:graphicData uri="http://schemas.microsoft.com/office/drawing/2017/model3d">
                <am3d:model3d r:embed="rId7">
                  <am3d:spPr>
                    <a:xfrm rot="11342440">
                      <a:off x="0" y="0"/>
                      <a:ext cx="1182264" cy="341346"/>
                    </a:xfrm>
                    <a:prstGeom prst="rect">
                      <a:avLst/>
                    </a:prstGeom>
                  </am3d:spPr>
                  <am3d:camera>
                    <am3d:pos x="0" y="0" z="49134459"/>
                    <am3d:up dx="0" dy="36000000" dz="0"/>
                    <am3d:lookAt x="0" y="0" z="0"/>
                    <am3d:perspective fov="2700000"/>
                  </am3d:camera>
                  <am3d:trans>
                    <am3d:meterPerModelUnit n="10460" d="1000000"/>
                    <am3d:preTrans dx="-1" dy="14798" dz="402"/>
                    <am3d:scale>
                      <am3d:sx n="1000000" d="1000000"/>
                      <am3d:sy n="1000000" d="1000000"/>
                      <am3d:sz n="1000000" d="1000000"/>
                    </am3d:scale>
                    <am3d:rot ax="3540677" ay="-80081" az="-133247"/>
                    <am3d:postTrans dx="0" dy="0" dz="0"/>
                  </am3d:trans>
                  <am3d:raster rName="Office3DRenderer" rVer="16.0.8326">
                    <am3d:blip r:embed="rId10"/>
                  </am3d:raster>
                  <am3d:objViewport viewportSz="119471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6" name="3D-Modell 15" descr="Lineare Bindung">
                <a:extLst>
                  <a:ext uri="{FF2B5EF4-FFF2-40B4-BE49-F238E27FC236}">
                    <a16:creationId xmlns:a16="http://schemas.microsoft.com/office/drawing/2014/main" id="{9BA58FC2-882E-4FED-85DD-D6329D8872C4}"/>
                  </a:ext>
                </a:extLst>
              </p:cNvPr>
              <p:cNvPicPr>
                <a:picLocks noGrp="1" noRot="1" noChangeAspect="1" noMove="1" noResize="1" noEditPoints="1" noAdjustHandles="1" noChangeArrowheads="1" noChangeShapeType="1" noCrop="1"/>
              </p:cNvPicPr>
              <p:nvPr/>
            </p:nvPicPr>
            <p:blipFill>
              <a:blip r:embed="rId11"/>
              <a:stretch>
                <a:fillRect/>
              </a:stretch>
            </p:blipFill>
            <p:spPr>
              <a:xfrm rot="11342440">
                <a:off x="3360618" y="5182325"/>
                <a:ext cx="1182264" cy="341346"/>
              </a:xfrm>
              <a:prstGeom prst="rect">
                <a:avLst/>
              </a:prstGeom>
            </p:spPr>
          </p:pic>
        </mc:Fallback>
      </mc:AlternateContent>
    </p:spTree>
    <p:extLst>
      <p:ext uri="{BB962C8B-B14F-4D97-AF65-F5344CB8AC3E}">
        <p14:creationId xmlns:p14="http://schemas.microsoft.com/office/powerpoint/2010/main" val="3504522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nodeType="clickEffect">
                                  <p:stCondLst>
                                    <p:cond delay="0"/>
                                  </p:stCondLst>
                                  <p:childTnLst>
                                    <p:animMotion origin="layout" path="M -2.70833E-6 2.96296E-6 L 0.11563 -0.51227 " pathEditMode="relative" rAng="0" ptsTypes="AA">
                                      <p:cBhvr>
                                        <p:cTn id="6" dur="2000" fill="hold"/>
                                        <p:tgtEl>
                                          <p:spTgt spid="15"/>
                                        </p:tgtEl>
                                        <p:attrNameLst>
                                          <p:attrName>ppt_x</p:attrName>
                                          <p:attrName>ppt_y</p:attrName>
                                        </p:attrNameLst>
                                      </p:cBhvr>
                                      <p:rCtr x="5781" y="-25625"/>
                                    </p:animMotion>
                                  </p:childTnLst>
                                </p:cTn>
                              </p:par>
                            </p:childTnLst>
                          </p:cTn>
                        </p:par>
                        <p:par>
                          <p:cTn id="7" fill="hold">
                            <p:stCondLst>
                              <p:cond delay="2000"/>
                            </p:stCondLst>
                            <p:childTnLst>
                              <p:par>
                                <p:cTn id="8" presetID="1" presetClass="exit" presetSubtype="0" fill="hold" nodeType="afterEffect">
                                  <p:stCondLst>
                                    <p:cond delay="0"/>
                                  </p:stCondLst>
                                  <p:childTnLst>
                                    <p:set>
                                      <p:cBhvr>
                                        <p:cTn id="9" dur="1" fill="hold">
                                          <p:stCondLst>
                                            <p:cond delay="0"/>
                                          </p:stCondLst>
                                        </p:cTn>
                                        <p:tgtEl>
                                          <p:spTgt spid="15"/>
                                        </p:tgtEl>
                                        <p:attrNameLst>
                                          <p:attrName>style.visibility</p:attrName>
                                        </p:attrNameLst>
                                      </p:cBhvr>
                                      <p:to>
                                        <p:strVal val="hidden"/>
                                      </p:to>
                                    </p:set>
                                  </p:childTnLst>
                                </p:cTn>
                              </p:par>
                              <p:par>
                                <p:cTn id="10" presetID="1"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par>
                                <p:cTn id="12" presetID="42" presetClass="path" presetSubtype="0" decel="50000" fill="hold" nodeType="withEffect">
                                  <p:stCondLst>
                                    <p:cond delay="0"/>
                                  </p:stCondLst>
                                  <p:childTnLst>
                                    <p:animMotion origin="layout" path="M 1.45833E-6 -4.07407E-6 L 0.2181 0.47223 " pathEditMode="relative" rAng="0" ptsTypes="AA">
                                      <p:cBhvr>
                                        <p:cTn id="13" dur="2000" fill="hold"/>
                                        <p:tgtEl>
                                          <p:spTgt spid="16"/>
                                        </p:tgtEl>
                                        <p:attrNameLst>
                                          <p:attrName>ppt_x</p:attrName>
                                          <p:attrName>ppt_y</p:attrName>
                                        </p:attrNameLst>
                                      </p:cBhvr>
                                      <p:rCtr x="10898" y="23611"/>
                                    </p:animMotion>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6F420E0-2F83-41FA-8CA2-3B2D8A781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2"/>
            <a:ext cx="12192000" cy="6853996"/>
          </a:xfrm>
          <a:prstGeom prst="rect">
            <a:avLst/>
          </a:prstGeom>
        </p:spPr>
      </p:pic>
    </p:spTree>
    <p:extLst>
      <p:ext uri="{BB962C8B-B14F-4D97-AF65-F5344CB8AC3E}">
        <p14:creationId xmlns:p14="http://schemas.microsoft.com/office/powerpoint/2010/main" val="3656054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p:txBody>
      </p:sp>
      <p:pic>
        <p:nvPicPr>
          <p:cNvPr id="4" name="Grafik 3">
            <a:extLst>
              <a:ext uri="{FF2B5EF4-FFF2-40B4-BE49-F238E27FC236}">
                <a16:creationId xmlns:a16="http://schemas.microsoft.com/office/drawing/2014/main" id="{C9B5E101-6161-49EC-A930-8EB8E265B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pic>
        <p:nvPicPr>
          <p:cNvPr id="5" name="Grafik 4">
            <a:extLst>
              <a:ext uri="{FF2B5EF4-FFF2-40B4-BE49-F238E27FC236}">
                <a16:creationId xmlns:a16="http://schemas.microsoft.com/office/drawing/2014/main" id="{1E11CB57-1767-4907-93CE-E37BEA894788}"/>
              </a:ext>
            </a:extLst>
          </p:cNvPr>
          <p:cNvPicPr>
            <a:picLocks noChangeAspect="1"/>
          </p:cNvPicPr>
          <p:nvPr/>
        </p:nvPicPr>
        <p:blipFill>
          <a:blip r:embed="rId3"/>
          <a:stretch>
            <a:fillRect/>
          </a:stretch>
        </p:blipFill>
        <p:spPr>
          <a:xfrm>
            <a:off x="6233617" y="3595688"/>
            <a:ext cx="2581275" cy="2581275"/>
          </a:xfrm>
          <a:prstGeom prst="rect">
            <a:avLst/>
          </a:prstGeom>
        </p:spPr>
      </p:pic>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pic>
        <p:nvPicPr>
          <p:cNvPr id="10" name="Grafik 9">
            <a:extLst>
              <a:ext uri="{FF2B5EF4-FFF2-40B4-BE49-F238E27FC236}">
                <a16:creationId xmlns:a16="http://schemas.microsoft.com/office/drawing/2014/main" id="{E200DCB5-CFCC-4603-A2FA-033FC366A7F0}"/>
              </a:ext>
            </a:extLst>
          </p:cNvPr>
          <p:cNvPicPr>
            <a:picLocks noChangeAspect="1"/>
          </p:cNvPicPr>
          <p:nvPr/>
        </p:nvPicPr>
        <p:blipFill>
          <a:blip r:embed="rId4"/>
          <a:stretch>
            <a:fillRect/>
          </a:stretch>
        </p:blipFill>
        <p:spPr>
          <a:xfrm>
            <a:off x="9243043" y="3595688"/>
            <a:ext cx="2581275" cy="2581275"/>
          </a:xfrm>
          <a:prstGeom prst="rect">
            <a:avLst/>
          </a:prstGeom>
        </p:spPr>
      </p:pic>
      <p:cxnSp>
        <p:nvCxnSpPr>
          <p:cNvPr id="12" name="Gerade Verbindung mit Pfeil 11">
            <a:extLst>
              <a:ext uri="{FF2B5EF4-FFF2-40B4-BE49-F238E27FC236}">
                <a16:creationId xmlns:a16="http://schemas.microsoft.com/office/drawing/2014/main" id="{72C6CF4D-8D95-4397-96CD-B95DF0250CF2}"/>
              </a:ext>
            </a:extLst>
          </p:cNvPr>
          <p:cNvCxnSpPr>
            <a:cxnSpLocks/>
          </p:cNvCxnSpPr>
          <p:nvPr/>
        </p:nvCxnSpPr>
        <p:spPr>
          <a:xfrm flipV="1">
            <a:off x="8153400" y="4791075"/>
            <a:ext cx="1843088" cy="314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6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3.7037E-6 L 0.71068 -3.7037E-6 " pathEditMode="relative" rAng="0" ptsTypes="AA">
                                      <p:cBhvr>
                                        <p:cTn id="6" dur="2000" fill="hold"/>
                                        <p:tgtEl>
                                          <p:spTgt spid="7"/>
                                        </p:tgtEl>
                                        <p:attrNameLst>
                                          <p:attrName>ppt_x</p:attrName>
                                          <p:attrName>ppt_y</p:attrName>
                                        </p:attrNameLst>
                                      </p:cBhvr>
                                      <p:rCtr x="35534"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1.25E-6 -1.48148E-6 L 0.71302 -1.48148E-6 " pathEditMode="relative" rAng="0" ptsTypes="AA">
                                      <p:cBhvr>
                                        <p:cTn id="10" dur="2000" fill="hold"/>
                                        <p:tgtEl>
                                          <p:spTgt spid="8"/>
                                        </p:tgtEl>
                                        <p:attrNameLst>
                                          <p:attrName>ppt_x</p:attrName>
                                          <p:attrName>ppt_y</p:attrName>
                                        </p:attrNameLst>
                                      </p:cBhvr>
                                      <p:rCtr x="35651"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25E-6 -1.85185E-6 L 0.22252 -1.85185E-6 " pathEditMode="relative" rAng="0" ptsTypes="AA">
                                      <p:cBhvr>
                                        <p:cTn id="14" dur="2000" fill="hold"/>
                                        <p:tgtEl>
                                          <p:spTgt spid="6"/>
                                        </p:tgtEl>
                                        <p:attrNameLst>
                                          <p:attrName>ppt_x</p:attrName>
                                          <p:attrName>ppt_y</p:attrName>
                                        </p:attrNameLst>
                                      </p:cBhvr>
                                      <p:rCtr x="11120" y="0"/>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p:txBody>
      </p:sp>
      <p:pic>
        <p:nvPicPr>
          <p:cNvPr id="4" name="Grafik 3">
            <a:extLst>
              <a:ext uri="{FF2B5EF4-FFF2-40B4-BE49-F238E27FC236}">
                <a16:creationId xmlns:a16="http://schemas.microsoft.com/office/drawing/2014/main" id="{C9B5E101-6161-49EC-A930-8EB8E265B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1" name="Textfeld 10">
            <a:extLst>
              <a:ext uri="{FF2B5EF4-FFF2-40B4-BE49-F238E27FC236}">
                <a16:creationId xmlns:a16="http://schemas.microsoft.com/office/drawing/2014/main" id="{2553AA0B-152B-4426-9F1C-2FCA527E1382}"/>
              </a:ext>
            </a:extLst>
          </p:cNvPr>
          <p:cNvSpPr txBox="1"/>
          <p:nvPr/>
        </p:nvSpPr>
        <p:spPr>
          <a:xfrm>
            <a:off x="6553200" y="4023939"/>
            <a:ext cx="4882683" cy="369332"/>
          </a:xfrm>
          <a:prstGeom prst="rect">
            <a:avLst/>
          </a:prstGeom>
          <a:noFill/>
        </p:spPr>
        <p:txBody>
          <a:bodyPr wrap="none" rtlCol="0">
            <a:spAutoFit/>
          </a:bodyPr>
          <a:lstStyle/>
          <a:p>
            <a:r>
              <a:rPr lang="de-DE"/>
              <a:t>Das Medium ist </a:t>
            </a:r>
            <a:r>
              <a:rPr lang="de-DE" b="1"/>
              <a:t>transparent</a:t>
            </a:r>
            <a:r>
              <a:rPr lang="de-DE"/>
              <a:t> für diese Wellenlänge</a:t>
            </a:r>
          </a:p>
        </p:txBody>
      </p:sp>
      <p:sp>
        <p:nvSpPr>
          <p:cNvPr id="13" name="Textfeld 12">
            <a:extLst>
              <a:ext uri="{FF2B5EF4-FFF2-40B4-BE49-F238E27FC236}">
                <a16:creationId xmlns:a16="http://schemas.microsoft.com/office/drawing/2014/main" id="{760B0DCD-2D7A-42B0-AC75-8507E3D2AD38}"/>
              </a:ext>
            </a:extLst>
          </p:cNvPr>
          <p:cNvSpPr txBox="1"/>
          <p:nvPr/>
        </p:nvSpPr>
        <p:spPr>
          <a:xfrm>
            <a:off x="6553200" y="5693314"/>
            <a:ext cx="4882683" cy="369332"/>
          </a:xfrm>
          <a:prstGeom prst="rect">
            <a:avLst/>
          </a:prstGeom>
          <a:noFill/>
        </p:spPr>
        <p:txBody>
          <a:bodyPr wrap="none" rtlCol="0">
            <a:spAutoFit/>
          </a:bodyPr>
          <a:lstStyle/>
          <a:p>
            <a:r>
              <a:rPr lang="de-DE"/>
              <a:t>Das Medium ist </a:t>
            </a:r>
            <a:r>
              <a:rPr lang="de-DE" b="1"/>
              <a:t>transparent</a:t>
            </a:r>
            <a:r>
              <a:rPr lang="de-DE"/>
              <a:t> für diese Wellenlänge</a:t>
            </a:r>
          </a:p>
        </p:txBody>
      </p:sp>
      <p:sp>
        <p:nvSpPr>
          <p:cNvPr id="14" name="Textfeld 13">
            <a:extLst>
              <a:ext uri="{FF2B5EF4-FFF2-40B4-BE49-F238E27FC236}">
                <a16:creationId xmlns:a16="http://schemas.microsoft.com/office/drawing/2014/main" id="{C3099C60-1011-4AB3-8C5C-215FD4A57C71}"/>
              </a:ext>
            </a:extLst>
          </p:cNvPr>
          <p:cNvSpPr txBox="1"/>
          <p:nvPr/>
        </p:nvSpPr>
        <p:spPr>
          <a:xfrm>
            <a:off x="6553200" y="4834230"/>
            <a:ext cx="5055295" cy="369332"/>
          </a:xfrm>
          <a:prstGeom prst="rect">
            <a:avLst/>
          </a:prstGeom>
          <a:noFill/>
        </p:spPr>
        <p:txBody>
          <a:bodyPr wrap="none" rtlCol="0">
            <a:spAutoFit/>
          </a:bodyPr>
          <a:lstStyle/>
          <a:p>
            <a:r>
              <a:rPr lang="de-DE"/>
              <a:t>Das Medium ist </a:t>
            </a:r>
            <a:r>
              <a:rPr lang="de-DE" b="1"/>
              <a:t>intransparent</a:t>
            </a:r>
            <a:r>
              <a:rPr lang="de-DE"/>
              <a:t> für diese Wellenlänge</a:t>
            </a:r>
          </a:p>
        </p:txBody>
      </p:sp>
    </p:spTree>
    <p:extLst>
      <p:ext uri="{BB962C8B-B14F-4D97-AF65-F5344CB8AC3E}">
        <p14:creationId xmlns:p14="http://schemas.microsoft.com/office/powerpoint/2010/main" val="139141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09245-8A47-44D2-8A35-CFA9652E25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A811F136-04A4-414E-82BA-54ABF3CC5E6C}"/>
              </a:ext>
            </a:extLst>
          </p:cNvPr>
          <p:cNvSpPr>
            <a:spLocks noGrp="1"/>
          </p:cNvSpPr>
          <p:nvPr>
            <p:ph idx="1"/>
          </p:nvPr>
        </p:nvSpPr>
        <p:spPr/>
        <p:txBody>
          <a:bodyPr/>
          <a:lstStyle/>
          <a:p>
            <a:r>
              <a:rPr lang="de-DE"/>
              <a:t>Um zu einem </a:t>
            </a:r>
            <a:r>
              <a:rPr lang="de-DE" b="1"/>
              <a:t>niedrigeren</a:t>
            </a:r>
            <a:r>
              <a:rPr lang="de-DE"/>
              <a:t> Energiezustand zu wechseln muss ein Molekül </a:t>
            </a:r>
            <a:r>
              <a:rPr lang="de-DE" u="sng">
                <a:solidFill>
                  <a:srgbClr val="FF0000"/>
                </a:solidFill>
              </a:rPr>
              <a:t>exakt die Differenz-Energie</a:t>
            </a:r>
            <a:r>
              <a:rPr lang="de-DE"/>
              <a:t> </a:t>
            </a:r>
            <a:r>
              <a:rPr lang="de-DE" b="1"/>
              <a:t>abgeben</a:t>
            </a:r>
            <a:r>
              <a:rPr lang="de-DE"/>
              <a:t>.</a:t>
            </a:r>
          </a:p>
        </p:txBody>
      </p:sp>
      <p:pic>
        <p:nvPicPr>
          <p:cNvPr id="4" name="Grafik 3">
            <a:extLst>
              <a:ext uri="{FF2B5EF4-FFF2-40B4-BE49-F238E27FC236}">
                <a16:creationId xmlns:a16="http://schemas.microsoft.com/office/drawing/2014/main" id="{A1F23645-425E-4617-A493-C665B7B78B4D}"/>
              </a:ext>
            </a:extLst>
          </p:cNvPr>
          <p:cNvPicPr>
            <a:picLocks noChangeAspect="1"/>
          </p:cNvPicPr>
          <p:nvPr/>
        </p:nvPicPr>
        <p:blipFill>
          <a:blip r:embed="rId2"/>
          <a:stretch>
            <a:fillRect/>
          </a:stretch>
        </p:blipFill>
        <p:spPr>
          <a:xfrm>
            <a:off x="894776" y="3595688"/>
            <a:ext cx="2581275" cy="2581275"/>
          </a:xfrm>
          <a:prstGeom prst="rect">
            <a:avLst/>
          </a:prstGeom>
        </p:spPr>
      </p:pic>
      <p:pic>
        <p:nvPicPr>
          <p:cNvPr id="5" name="Grafik 4">
            <a:extLst>
              <a:ext uri="{FF2B5EF4-FFF2-40B4-BE49-F238E27FC236}">
                <a16:creationId xmlns:a16="http://schemas.microsoft.com/office/drawing/2014/main" id="{0BA15B31-6BDC-43E9-A754-4BB66CD96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075" y="4181475"/>
            <a:ext cx="1409700" cy="1409700"/>
          </a:xfrm>
          <a:prstGeom prst="rect">
            <a:avLst/>
          </a:prstGeom>
        </p:spPr>
      </p:pic>
      <p:pic>
        <p:nvPicPr>
          <p:cNvPr id="6" name="Grafik 5">
            <a:extLst>
              <a:ext uri="{FF2B5EF4-FFF2-40B4-BE49-F238E27FC236}">
                <a16:creationId xmlns:a16="http://schemas.microsoft.com/office/drawing/2014/main" id="{C875F7E4-A76B-4E4C-8531-2C0D9A367C51}"/>
              </a:ext>
            </a:extLst>
          </p:cNvPr>
          <p:cNvPicPr>
            <a:picLocks noChangeAspect="1"/>
          </p:cNvPicPr>
          <p:nvPr/>
        </p:nvPicPr>
        <p:blipFill>
          <a:blip r:embed="rId4"/>
          <a:stretch>
            <a:fillRect/>
          </a:stretch>
        </p:blipFill>
        <p:spPr>
          <a:xfrm>
            <a:off x="7162226" y="3595688"/>
            <a:ext cx="2581275" cy="2581275"/>
          </a:xfrm>
          <a:prstGeom prst="rect">
            <a:avLst/>
          </a:prstGeom>
        </p:spPr>
      </p:pic>
      <p:pic>
        <p:nvPicPr>
          <p:cNvPr id="7" name="Grafik 6">
            <a:extLst>
              <a:ext uri="{FF2B5EF4-FFF2-40B4-BE49-F238E27FC236}">
                <a16:creationId xmlns:a16="http://schemas.microsoft.com/office/drawing/2014/main" id="{C4785896-2F39-4F30-AB4E-3826D9CF3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524" y="4181475"/>
            <a:ext cx="1409700" cy="1409700"/>
          </a:xfrm>
          <a:prstGeom prst="rect">
            <a:avLst/>
          </a:prstGeom>
        </p:spPr>
      </p:pic>
      <p:sp>
        <p:nvSpPr>
          <p:cNvPr id="8" name="Freeform 10">
            <a:extLst>
              <a:ext uri="{FF2B5EF4-FFF2-40B4-BE49-F238E27FC236}">
                <a16:creationId xmlns:a16="http://schemas.microsoft.com/office/drawing/2014/main" id="{7364E399-7A22-493D-B5E5-68EB3165B094}"/>
              </a:ext>
            </a:extLst>
          </p:cNvPr>
          <p:cNvSpPr>
            <a:spLocks/>
          </p:cNvSpPr>
          <p:nvPr/>
        </p:nvSpPr>
        <p:spPr bwMode="auto">
          <a:xfrm rot="17641510">
            <a:off x="10005303" y="357928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Pfeil: nach rechts 8">
            <a:extLst>
              <a:ext uri="{FF2B5EF4-FFF2-40B4-BE49-F238E27FC236}">
                <a16:creationId xmlns:a16="http://schemas.microsoft.com/office/drawing/2014/main" id="{71B4E38F-17A9-42A4-84FA-012462F173BD}"/>
              </a:ext>
            </a:extLst>
          </p:cNvPr>
          <p:cNvSpPr/>
          <p:nvPr/>
        </p:nvSpPr>
        <p:spPr>
          <a:xfrm rot="10800000">
            <a:off x="5410200" y="4638675"/>
            <a:ext cx="1409700"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187A9570-6E99-49F5-A0EC-BC6ECBE56C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cxnSp>
        <p:nvCxnSpPr>
          <p:cNvPr id="12" name="Gerader Verbinder 11">
            <a:extLst>
              <a:ext uri="{FF2B5EF4-FFF2-40B4-BE49-F238E27FC236}">
                <a16:creationId xmlns:a16="http://schemas.microsoft.com/office/drawing/2014/main" id="{2D4FC31A-E664-456D-A678-C0E542C7BCBA}"/>
              </a:ext>
            </a:extLst>
          </p:cNvPr>
          <p:cNvCxnSpPr>
            <a:cxnSpLocks/>
          </p:cNvCxnSpPr>
          <p:nvPr/>
        </p:nvCxnSpPr>
        <p:spPr>
          <a:xfrm>
            <a:off x="8365402" y="4786313"/>
            <a:ext cx="0" cy="3107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42B7F852-AAE8-4D66-A252-97185AE3BF62}"/>
              </a:ext>
            </a:extLst>
          </p:cNvPr>
          <p:cNvSpPr txBox="1"/>
          <p:nvPr/>
        </p:nvSpPr>
        <p:spPr>
          <a:xfrm>
            <a:off x="8365402" y="4757041"/>
            <a:ext cx="426720" cy="369332"/>
          </a:xfrm>
          <a:prstGeom prst="rect">
            <a:avLst/>
          </a:prstGeom>
          <a:noFill/>
        </p:spPr>
        <p:txBody>
          <a:bodyPr wrap="none" rtlCol="0">
            <a:spAutoFit/>
          </a:bodyPr>
          <a:lstStyle/>
          <a:p>
            <a:r>
              <a:rPr lang="el-GR">
                <a:solidFill>
                  <a:schemeClr val="accent1"/>
                </a:solidFill>
              </a:rPr>
              <a:t>Δ</a:t>
            </a:r>
            <a:r>
              <a:rPr lang="de-DE">
                <a:solidFill>
                  <a:schemeClr val="accent1"/>
                </a:solidFill>
              </a:rPr>
              <a:t>E</a:t>
            </a:r>
          </a:p>
        </p:txBody>
      </p:sp>
    </p:spTree>
    <p:extLst>
      <p:ext uri="{BB962C8B-B14F-4D97-AF65-F5344CB8AC3E}">
        <p14:creationId xmlns:p14="http://schemas.microsoft.com/office/powerpoint/2010/main" val="10927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0.00208 0.00625 L 0.20859 -0.78171 " pathEditMode="relative" rAng="0" ptsTypes="AA">
                                      <p:cBhvr>
                                        <p:cTn id="8" dur="2000" fill="hold"/>
                                        <p:tgtEl>
                                          <p:spTgt spid="8"/>
                                        </p:tgtEl>
                                        <p:attrNameLst>
                                          <p:attrName>ppt_x</p:attrName>
                                          <p:attrName>ppt_y</p:attrName>
                                        </p:attrNameLst>
                                      </p:cBhvr>
                                      <p:rCtr x="10534" y="-39398"/>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9CDE242F-42DE-430E-AF9B-9CB12E9E434F}"/>
              </a:ext>
            </a:extLst>
          </p:cNvPr>
          <p:cNvPicPr>
            <a:picLocks noChangeAspect="1"/>
          </p:cNvPicPr>
          <p:nvPr/>
        </p:nvPicPr>
        <p:blipFill>
          <a:blip r:embed="rId2"/>
          <a:stretch>
            <a:fillRect/>
          </a:stretch>
        </p:blipFill>
        <p:spPr>
          <a:xfrm>
            <a:off x="6444600" y="2405966"/>
            <a:ext cx="4573042" cy="2997883"/>
          </a:xfrm>
          <a:prstGeom prst="rect">
            <a:avLst/>
          </a:prstGeom>
        </p:spPr>
      </p:pic>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p:txBody>
          <a:bodyPr/>
          <a:lstStyle/>
          <a:p>
            <a:r>
              <a:rPr lang="de-DE"/>
              <a:t>Viele Emissionen ergeben ein Spektrum</a:t>
            </a:r>
          </a:p>
        </p:txBody>
      </p:sp>
      <p:pic>
        <p:nvPicPr>
          <p:cNvPr id="5" name="Grafik 4">
            <a:extLst>
              <a:ext uri="{FF2B5EF4-FFF2-40B4-BE49-F238E27FC236}">
                <a16:creationId xmlns:a16="http://schemas.microsoft.com/office/drawing/2014/main" id="{AE6988FF-AB16-4A91-B4F3-6C947184798F}"/>
              </a:ext>
            </a:extLst>
          </p:cNvPr>
          <p:cNvPicPr>
            <a:picLocks noChangeAspect="1"/>
          </p:cNvPicPr>
          <p:nvPr/>
        </p:nvPicPr>
        <p:blipFill>
          <a:blip r:embed="rId3"/>
          <a:stretch>
            <a:fillRect/>
          </a:stretch>
        </p:blipFill>
        <p:spPr>
          <a:xfrm>
            <a:off x="1506121" y="4855151"/>
            <a:ext cx="1346198" cy="1346198"/>
          </a:xfrm>
          <a:prstGeom prst="rect">
            <a:avLst/>
          </a:prstGeom>
          <a:ln w="19050">
            <a:solidFill>
              <a:schemeClr val="tx1"/>
            </a:solidFill>
          </a:ln>
        </p:spPr>
      </p:pic>
      <p:pic>
        <p:nvPicPr>
          <p:cNvPr id="12" name="Grafik 11">
            <a:extLst>
              <a:ext uri="{FF2B5EF4-FFF2-40B4-BE49-F238E27FC236}">
                <a16:creationId xmlns:a16="http://schemas.microsoft.com/office/drawing/2014/main" id="{320D7BD6-C2E8-4E62-B4DB-F6872CBAE9B8}"/>
              </a:ext>
            </a:extLst>
          </p:cNvPr>
          <p:cNvPicPr>
            <a:picLocks noChangeAspect="1"/>
          </p:cNvPicPr>
          <p:nvPr/>
        </p:nvPicPr>
        <p:blipFill>
          <a:blip r:embed="rId3"/>
          <a:stretch>
            <a:fillRect/>
          </a:stretch>
        </p:blipFill>
        <p:spPr>
          <a:xfrm>
            <a:off x="1659253" y="3192578"/>
            <a:ext cx="1346198" cy="1346198"/>
          </a:xfrm>
          <a:prstGeom prst="rect">
            <a:avLst/>
          </a:prstGeom>
          <a:ln w="19050">
            <a:solidFill>
              <a:schemeClr val="tx1"/>
            </a:solidFill>
          </a:ln>
        </p:spPr>
      </p:pic>
      <p:pic>
        <p:nvPicPr>
          <p:cNvPr id="13" name="Grafik 12">
            <a:extLst>
              <a:ext uri="{FF2B5EF4-FFF2-40B4-BE49-F238E27FC236}">
                <a16:creationId xmlns:a16="http://schemas.microsoft.com/office/drawing/2014/main" id="{3A11031E-2A22-4815-BFC2-06AB878876F6}"/>
              </a:ext>
            </a:extLst>
          </p:cNvPr>
          <p:cNvPicPr>
            <a:picLocks noChangeAspect="1"/>
          </p:cNvPicPr>
          <p:nvPr/>
        </p:nvPicPr>
        <p:blipFill>
          <a:blip r:embed="rId3"/>
          <a:stretch>
            <a:fillRect/>
          </a:stretch>
        </p:blipFill>
        <p:spPr>
          <a:xfrm>
            <a:off x="838200" y="2684474"/>
            <a:ext cx="1346198" cy="1346198"/>
          </a:xfrm>
          <a:prstGeom prst="rect">
            <a:avLst/>
          </a:prstGeom>
          <a:ln w="19050">
            <a:solidFill>
              <a:schemeClr val="tx1"/>
            </a:solidFill>
          </a:ln>
        </p:spPr>
      </p:pic>
      <p:pic>
        <p:nvPicPr>
          <p:cNvPr id="14" name="Grafik 13">
            <a:extLst>
              <a:ext uri="{FF2B5EF4-FFF2-40B4-BE49-F238E27FC236}">
                <a16:creationId xmlns:a16="http://schemas.microsoft.com/office/drawing/2014/main" id="{C7C8311B-4BC3-4C9E-A2EE-C7B09999351D}"/>
              </a:ext>
            </a:extLst>
          </p:cNvPr>
          <p:cNvPicPr>
            <a:picLocks noChangeAspect="1"/>
          </p:cNvPicPr>
          <p:nvPr/>
        </p:nvPicPr>
        <p:blipFill>
          <a:blip r:embed="rId3"/>
          <a:stretch>
            <a:fillRect/>
          </a:stretch>
        </p:blipFill>
        <p:spPr>
          <a:xfrm>
            <a:off x="851369" y="4203329"/>
            <a:ext cx="1346198" cy="1346198"/>
          </a:xfrm>
          <a:prstGeom prst="rect">
            <a:avLst/>
          </a:prstGeom>
          <a:ln w="19050">
            <a:solidFill>
              <a:schemeClr val="tx1"/>
            </a:solidFill>
          </a:ln>
        </p:spPr>
      </p:pic>
      <p:pic>
        <p:nvPicPr>
          <p:cNvPr id="15" name="Grafik 14">
            <a:extLst>
              <a:ext uri="{FF2B5EF4-FFF2-40B4-BE49-F238E27FC236}">
                <a16:creationId xmlns:a16="http://schemas.microsoft.com/office/drawing/2014/main" id="{B0A633AA-DE0E-4259-B4B7-FA8CB2093B12}"/>
              </a:ext>
            </a:extLst>
          </p:cNvPr>
          <p:cNvPicPr>
            <a:picLocks noChangeAspect="1"/>
          </p:cNvPicPr>
          <p:nvPr/>
        </p:nvPicPr>
        <p:blipFill>
          <a:blip r:embed="rId3"/>
          <a:stretch>
            <a:fillRect/>
          </a:stretch>
        </p:blipFill>
        <p:spPr>
          <a:xfrm>
            <a:off x="1762560" y="2032652"/>
            <a:ext cx="1346198" cy="1346198"/>
          </a:xfrm>
          <a:prstGeom prst="rect">
            <a:avLst/>
          </a:prstGeom>
          <a:ln w="19050">
            <a:solidFill>
              <a:schemeClr val="tx1"/>
            </a:solidFill>
          </a:ln>
        </p:spPr>
      </p:pic>
      <p:pic>
        <p:nvPicPr>
          <p:cNvPr id="16" name="Grafik 15">
            <a:extLst>
              <a:ext uri="{FF2B5EF4-FFF2-40B4-BE49-F238E27FC236}">
                <a16:creationId xmlns:a16="http://schemas.microsoft.com/office/drawing/2014/main" id="{11028F78-9F2B-4B77-B1D4-AB501602BBDE}"/>
              </a:ext>
            </a:extLst>
          </p:cNvPr>
          <p:cNvPicPr>
            <a:picLocks noChangeAspect="1"/>
          </p:cNvPicPr>
          <p:nvPr/>
        </p:nvPicPr>
        <p:blipFill>
          <a:blip r:embed="rId3"/>
          <a:stretch>
            <a:fillRect/>
          </a:stretch>
        </p:blipFill>
        <p:spPr>
          <a:xfrm>
            <a:off x="2549711" y="2868004"/>
            <a:ext cx="1346198" cy="1346198"/>
          </a:xfrm>
          <a:prstGeom prst="rect">
            <a:avLst/>
          </a:prstGeom>
          <a:ln w="19050">
            <a:solidFill>
              <a:schemeClr val="tx1"/>
            </a:solidFill>
          </a:ln>
        </p:spPr>
      </p:pic>
      <p:pic>
        <p:nvPicPr>
          <p:cNvPr id="17" name="Grafik 16">
            <a:extLst>
              <a:ext uri="{FF2B5EF4-FFF2-40B4-BE49-F238E27FC236}">
                <a16:creationId xmlns:a16="http://schemas.microsoft.com/office/drawing/2014/main" id="{2D45BCB9-889E-4DB2-94A6-74831002973B}"/>
              </a:ext>
            </a:extLst>
          </p:cNvPr>
          <p:cNvPicPr>
            <a:picLocks noChangeAspect="1"/>
          </p:cNvPicPr>
          <p:nvPr/>
        </p:nvPicPr>
        <p:blipFill>
          <a:blip r:embed="rId3"/>
          <a:stretch>
            <a:fillRect/>
          </a:stretch>
        </p:blipFill>
        <p:spPr>
          <a:xfrm>
            <a:off x="3243602" y="3357573"/>
            <a:ext cx="1346198" cy="1346198"/>
          </a:xfrm>
          <a:prstGeom prst="rect">
            <a:avLst/>
          </a:prstGeom>
          <a:ln w="19050">
            <a:solidFill>
              <a:schemeClr val="tx1"/>
            </a:solidFill>
          </a:ln>
        </p:spPr>
      </p:pic>
      <p:pic>
        <p:nvPicPr>
          <p:cNvPr id="18" name="Grafik 17">
            <a:extLst>
              <a:ext uri="{FF2B5EF4-FFF2-40B4-BE49-F238E27FC236}">
                <a16:creationId xmlns:a16="http://schemas.microsoft.com/office/drawing/2014/main" id="{3FCDA452-0721-4309-825E-B5CF88339BD6}"/>
              </a:ext>
            </a:extLst>
          </p:cNvPr>
          <p:cNvPicPr>
            <a:picLocks noChangeAspect="1"/>
          </p:cNvPicPr>
          <p:nvPr/>
        </p:nvPicPr>
        <p:blipFill>
          <a:blip r:embed="rId3"/>
          <a:stretch>
            <a:fillRect/>
          </a:stretch>
        </p:blipFill>
        <p:spPr>
          <a:xfrm>
            <a:off x="2011397" y="4268147"/>
            <a:ext cx="1346198" cy="1346198"/>
          </a:xfrm>
          <a:prstGeom prst="rect">
            <a:avLst/>
          </a:prstGeom>
          <a:ln w="19050">
            <a:solidFill>
              <a:schemeClr val="tx1"/>
            </a:solidFill>
          </a:ln>
        </p:spPr>
      </p:pic>
      <p:pic>
        <p:nvPicPr>
          <p:cNvPr id="19" name="Grafik 18">
            <a:extLst>
              <a:ext uri="{FF2B5EF4-FFF2-40B4-BE49-F238E27FC236}">
                <a16:creationId xmlns:a16="http://schemas.microsoft.com/office/drawing/2014/main" id="{AAF77CE5-D340-4320-B701-7BB40C013A1E}"/>
              </a:ext>
            </a:extLst>
          </p:cNvPr>
          <p:cNvPicPr>
            <a:picLocks noChangeAspect="1"/>
          </p:cNvPicPr>
          <p:nvPr/>
        </p:nvPicPr>
        <p:blipFill>
          <a:blip r:embed="rId3"/>
          <a:stretch>
            <a:fillRect/>
          </a:stretch>
        </p:blipFill>
        <p:spPr>
          <a:xfrm>
            <a:off x="4051545" y="2415962"/>
            <a:ext cx="1346198" cy="1346198"/>
          </a:xfrm>
          <a:prstGeom prst="rect">
            <a:avLst/>
          </a:prstGeom>
          <a:ln w="19050">
            <a:solidFill>
              <a:schemeClr val="tx1"/>
            </a:solidFill>
          </a:ln>
        </p:spPr>
      </p:pic>
      <p:pic>
        <p:nvPicPr>
          <p:cNvPr id="20" name="Grafik 19">
            <a:extLst>
              <a:ext uri="{FF2B5EF4-FFF2-40B4-BE49-F238E27FC236}">
                <a16:creationId xmlns:a16="http://schemas.microsoft.com/office/drawing/2014/main" id="{3EAA9572-D886-485F-91C6-DFAC303A358B}"/>
              </a:ext>
            </a:extLst>
          </p:cNvPr>
          <p:cNvPicPr>
            <a:picLocks noChangeAspect="1"/>
          </p:cNvPicPr>
          <p:nvPr/>
        </p:nvPicPr>
        <p:blipFill>
          <a:blip r:embed="rId3"/>
          <a:stretch>
            <a:fillRect/>
          </a:stretch>
        </p:blipFill>
        <p:spPr>
          <a:xfrm>
            <a:off x="3108758" y="4763460"/>
            <a:ext cx="1346198" cy="1346198"/>
          </a:xfrm>
          <a:prstGeom prst="rect">
            <a:avLst/>
          </a:prstGeom>
          <a:ln w="19050">
            <a:solidFill>
              <a:schemeClr val="tx1"/>
            </a:solidFill>
          </a:ln>
        </p:spPr>
      </p:pic>
      <p:pic>
        <p:nvPicPr>
          <p:cNvPr id="21" name="Grafik 20">
            <a:extLst>
              <a:ext uri="{FF2B5EF4-FFF2-40B4-BE49-F238E27FC236}">
                <a16:creationId xmlns:a16="http://schemas.microsoft.com/office/drawing/2014/main" id="{87772C51-14E0-40F6-BC06-E00AA655F2BF}"/>
              </a:ext>
            </a:extLst>
          </p:cNvPr>
          <p:cNvPicPr>
            <a:picLocks noChangeAspect="1"/>
          </p:cNvPicPr>
          <p:nvPr/>
        </p:nvPicPr>
        <p:blipFill>
          <a:blip r:embed="rId3"/>
          <a:stretch>
            <a:fillRect/>
          </a:stretch>
        </p:blipFill>
        <p:spPr>
          <a:xfrm>
            <a:off x="3732031" y="4312948"/>
            <a:ext cx="1346198" cy="1346198"/>
          </a:xfrm>
          <a:prstGeom prst="rect">
            <a:avLst/>
          </a:prstGeom>
          <a:ln w="19050">
            <a:solidFill>
              <a:schemeClr val="tx1"/>
            </a:solidFill>
          </a:ln>
        </p:spPr>
      </p:pic>
      <p:sp>
        <p:nvSpPr>
          <p:cNvPr id="33" name="Rechteck 32">
            <a:extLst>
              <a:ext uri="{FF2B5EF4-FFF2-40B4-BE49-F238E27FC236}">
                <a16:creationId xmlns:a16="http://schemas.microsoft.com/office/drawing/2014/main" id="{CEE87B30-402F-4C88-A7F5-C561C2572657}"/>
              </a:ext>
            </a:extLst>
          </p:cNvPr>
          <p:cNvSpPr/>
          <p:nvPr/>
        </p:nvSpPr>
        <p:spPr>
          <a:xfrm>
            <a:off x="8852277" y="4876799"/>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CA748A74-EE93-4862-9CFA-9B648E6F43D1}"/>
              </a:ext>
            </a:extLst>
          </p:cNvPr>
          <p:cNvSpPr/>
          <p:nvPr/>
        </p:nvSpPr>
        <p:spPr>
          <a:xfrm>
            <a:off x="8852277" y="4795835"/>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CAE298FB-B273-4237-A767-9A716F6C7070}"/>
              </a:ext>
            </a:extLst>
          </p:cNvPr>
          <p:cNvSpPr/>
          <p:nvPr/>
        </p:nvSpPr>
        <p:spPr>
          <a:xfrm>
            <a:off x="8852277" y="4709321"/>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99547595-6F3D-4B92-9EE6-B300CF61BFE0}"/>
              </a:ext>
            </a:extLst>
          </p:cNvPr>
          <p:cNvSpPr/>
          <p:nvPr/>
        </p:nvSpPr>
        <p:spPr>
          <a:xfrm>
            <a:off x="8850688" y="4622807"/>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3622B9DD-1E6F-472B-81C7-B44018510D09}"/>
              </a:ext>
            </a:extLst>
          </p:cNvPr>
          <p:cNvSpPr/>
          <p:nvPr/>
        </p:nvSpPr>
        <p:spPr>
          <a:xfrm>
            <a:off x="8850688" y="4531522"/>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810ED108-3571-4A78-B129-E8B453B9C4D6}"/>
              </a:ext>
            </a:extLst>
          </p:cNvPr>
          <p:cNvSpPr/>
          <p:nvPr/>
        </p:nvSpPr>
        <p:spPr>
          <a:xfrm>
            <a:off x="8850687" y="4445398"/>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DADE7A9A-6173-424B-94A7-7B6F699A9507}"/>
              </a:ext>
            </a:extLst>
          </p:cNvPr>
          <p:cNvSpPr/>
          <p:nvPr/>
        </p:nvSpPr>
        <p:spPr>
          <a:xfrm>
            <a:off x="8850686" y="4358494"/>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0DB27209-BC33-4DDE-B61E-0F6248063A80}"/>
              </a:ext>
            </a:extLst>
          </p:cNvPr>
          <p:cNvSpPr/>
          <p:nvPr/>
        </p:nvSpPr>
        <p:spPr>
          <a:xfrm>
            <a:off x="8850685" y="4269595"/>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6DC57429-0E6A-4D77-8590-8ACB71542829}"/>
              </a:ext>
            </a:extLst>
          </p:cNvPr>
          <p:cNvSpPr/>
          <p:nvPr/>
        </p:nvSpPr>
        <p:spPr>
          <a:xfrm>
            <a:off x="8850685" y="4180696"/>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E778BE8A-9F66-4BA8-A41F-69A9C85A06F9}"/>
              </a:ext>
            </a:extLst>
          </p:cNvPr>
          <p:cNvSpPr/>
          <p:nvPr/>
        </p:nvSpPr>
        <p:spPr>
          <a:xfrm>
            <a:off x="8850684" y="4094572"/>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BA26BBC5-1E63-432F-9FFF-089083962CDE}"/>
              </a:ext>
            </a:extLst>
          </p:cNvPr>
          <p:cNvSpPr/>
          <p:nvPr/>
        </p:nvSpPr>
        <p:spPr>
          <a:xfrm>
            <a:off x="8850683" y="4007668"/>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37649EA3-FD1E-4E3D-A246-CBF54072BB91}"/>
              </a:ext>
            </a:extLst>
          </p:cNvPr>
          <p:cNvSpPr txBox="1"/>
          <p:nvPr/>
        </p:nvSpPr>
        <p:spPr>
          <a:xfrm>
            <a:off x="6224024" y="5602507"/>
            <a:ext cx="5253317" cy="830997"/>
          </a:xfrm>
          <a:prstGeom prst="rect">
            <a:avLst/>
          </a:prstGeom>
          <a:noFill/>
        </p:spPr>
        <p:txBody>
          <a:bodyPr wrap="square" rtlCol="0">
            <a:spAutoFit/>
          </a:bodyPr>
          <a:lstStyle/>
          <a:p>
            <a:r>
              <a:rPr lang="de-DE" sz="2400"/>
              <a:t>In einem Spektrum zählen wir im Prinzip die Zahl der Emissionen/Absorptionen.</a:t>
            </a:r>
          </a:p>
        </p:txBody>
      </p:sp>
    </p:spTree>
    <p:extLst>
      <p:ext uri="{BB962C8B-B14F-4D97-AF65-F5344CB8AC3E}">
        <p14:creationId xmlns:p14="http://schemas.microsoft.com/office/powerpoint/2010/main" val="31042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Wolke 26">
            <a:extLst>
              <a:ext uri="{FF2B5EF4-FFF2-40B4-BE49-F238E27FC236}">
                <a16:creationId xmlns:a16="http://schemas.microsoft.com/office/drawing/2014/main" id="{68469A09-695A-4F91-8246-943916ECA6D3}"/>
              </a:ext>
            </a:extLst>
          </p:cNvPr>
          <p:cNvSpPr/>
          <p:nvPr/>
        </p:nvSpPr>
        <p:spPr>
          <a:xfrm>
            <a:off x="722538" y="1680998"/>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p:txBody>
          <a:bodyPr/>
          <a:lstStyle/>
          <a:p>
            <a:r>
              <a:rPr lang="de-DE"/>
              <a:t>Viele Emissionen ergeben ein Spektrum</a:t>
            </a:r>
          </a:p>
        </p:txBody>
      </p:sp>
      <p:pic>
        <p:nvPicPr>
          <p:cNvPr id="5" name="Grafik 4">
            <a:extLst>
              <a:ext uri="{FF2B5EF4-FFF2-40B4-BE49-F238E27FC236}">
                <a16:creationId xmlns:a16="http://schemas.microsoft.com/office/drawing/2014/main" id="{AE6988FF-AB16-4A91-B4F3-6C947184798F}"/>
              </a:ext>
            </a:extLst>
          </p:cNvPr>
          <p:cNvPicPr>
            <a:picLocks noChangeAspect="1"/>
          </p:cNvPicPr>
          <p:nvPr/>
        </p:nvPicPr>
        <p:blipFill>
          <a:blip r:embed="rId2"/>
          <a:stretch>
            <a:fillRect/>
          </a:stretch>
        </p:blipFill>
        <p:spPr>
          <a:xfrm>
            <a:off x="4588079" y="2278506"/>
            <a:ext cx="381910" cy="381910"/>
          </a:xfrm>
          <a:prstGeom prst="rect">
            <a:avLst/>
          </a:prstGeom>
          <a:ln w="19050">
            <a:solidFill>
              <a:schemeClr val="tx1"/>
            </a:solidFill>
          </a:ln>
        </p:spPr>
      </p:pic>
      <p:pic>
        <p:nvPicPr>
          <p:cNvPr id="12" name="Grafik 11">
            <a:extLst>
              <a:ext uri="{FF2B5EF4-FFF2-40B4-BE49-F238E27FC236}">
                <a16:creationId xmlns:a16="http://schemas.microsoft.com/office/drawing/2014/main" id="{320D7BD6-C2E8-4E62-B4DB-F6872CBAE9B8}"/>
              </a:ext>
            </a:extLst>
          </p:cNvPr>
          <p:cNvPicPr>
            <a:picLocks noChangeAspect="1"/>
          </p:cNvPicPr>
          <p:nvPr/>
        </p:nvPicPr>
        <p:blipFill>
          <a:blip r:embed="rId2"/>
          <a:stretch>
            <a:fillRect/>
          </a:stretch>
        </p:blipFill>
        <p:spPr>
          <a:xfrm>
            <a:off x="2523119" y="2561688"/>
            <a:ext cx="381910" cy="381910"/>
          </a:xfrm>
          <a:prstGeom prst="rect">
            <a:avLst/>
          </a:prstGeom>
          <a:ln w="19050">
            <a:solidFill>
              <a:schemeClr val="tx1"/>
            </a:solidFill>
          </a:ln>
        </p:spPr>
      </p:pic>
      <p:pic>
        <p:nvPicPr>
          <p:cNvPr id="13" name="Grafik 12">
            <a:extLst>
              <a:ext uri="{FF2B5EF4-FFF2-40B4-BE49-F238E27FC236}">
                <a16:creationId xmlns:a16="http://schemas.microsoft.com/office/drawing/2014/main" id="{3A11031E-2A22-4815-BFC2-06AB878876F6}"/>
              </a:ext>
            </a:extLst>
          </p:cNvPr>
          <p:cNvPicPr>
            <a:picLocks noChangeAspect="1"/>
          </p:cNvPicPr>
          <p:nvPr/>
        </p:nvPicPr>
        <p:blipFill>
          <a:blip r:embed="rId2"/>
          <a:stretch>
            <a:fillRect/>
          </a:stretch>
        </p:blipFill>
        <p:spPr>
          <a:xfrm>
            <a:off x="782537" y="2501171"/>
            <a:ext cx="381910" cy="381910"/>
          </a:xfrm>
          <a:prstGeom prst="rect">
            <a:avLst/>
          </a:prstGeom>
          <a:ln w="19050">
            <a:solidFill>
              <a:schemeClr val="tx1"/>
            </a:solidFill>
          </a:ln>
        </p:spPr>
      </p:pic>
      <p:pic>
        <p:nvPicPr>
          <p:cNvPr id="15" name="Grafik 14">
            <a:extLst>
              <a:ext uri="{FF2B5EF4-FFF2-40B4-BE49-F238E27FC236}">
                <a16:creationId xmlns:a16="http://schemas.microsoft.com/office/drawing/2014/main" id="{B0A633AA-DE0E-4259-B4B7-FA8CB2093B12}"/>
              </a:ext>
            </a:extLst>
          </p:cNvPr>
          <p:cNvPicPr>
            <a:picLocks noChangeAspect="1"/>
          </p:cNvPicPr>
          <p:nvPr/>
        </p:nvPicPr>
        <p:blipFill>
          <a:blip r:embed="rId2"/>
          <a:stretch>
            <a:fillRect/>
          </a:stretch>
        </p:blipFill>
        <p:spPr>
          <a:xfrm>
            <a:off x="1224445" y="2300795"/>
            <a:ext cx="381910" cy="381910"/>
          </a:xfrm>
          <a:prstGeom prst="rect">
            <a:avLst/>
          </a:prstGeom>
          <a:ln w="19050">
            <a:solidFill>
              <a:schemeClr val="tx1"/>
            </a:solidFill>
          </a:ln>
        </p:spPr>
      </p:pic>
      <p:pic>
        <p:nvPicPr>
          <p:cNvPr id="16" name="Grafik 15">
            <a:extLst>
              <a:ext uri="{FF2B5EF4-FFF2-40B4-BE49-F238E27FC236}">
                <a16:creationId xmlns:a16="http://schemas.microsoft.com/office/drawing/2014/main" id="{11028F78-9F2B-4B77-B1D4-AB501602BBDE}"/>
              </a:ext>
            </a:extLst>
          </p:cNvPr>
          <p:cNvPicPr>
            <a:picLocks noChangeAspect="1"/>
          </p:cNvPicPr>
          <p:nvPr/>
        </p:nvPicPr>
        <p:blipFill>
          <a:blip r:embed="rId2"/>
          <a:stretch>
            <a:fillRect/>
          </a:stretch>
        </p:blipFill>
        <p:spPr>
          <a:xfrm>
            <a:off x="2083218" y="2312318"/>
            <a:ext cx="381910" cy="381910"/>
          </a:xfrm>
          <a:prstGeom prst="rect">
            <a:avLst/>
          </a:prstGeom>
          <a:ln w="19050">
            <a:solidFill>
              <a:schemeClr val="tx1"/>
            </a:solidFill>
          </a:ln>
        </p:spPr>
      </p:pic>
      <p:pic>
        <p:nvPicPr>
          <p:cNvPr id="17" name="Grafik 16">
            <a:extLst>
              <a:ext uri="{FF2B5EF4-FFF2-40B4-BE49-F238E27FC236}">
                <a16:creationId xmlns:a16="http://schemas.microsoft.com/office/drawing/2014/main" id="{2D45BCB9-889E-4DB2-94A6-74831002973B}"/>
              </a:ext>
            </a:extLst>
          </p:cNvPr>
          <p:cNvPicPr>
            <a:picLocks noChangeAspect="1"/>
          </p:cNvPicPr>
          <p:nvPr/>
        </p:nvPicPr>
        <p:blipFill>
          <a:blip r:embed="rId2"/>
          <a:stretch>
            <a:fillRect/>
          </a:stretch>
        </p:blipFill>
        <p:spPr>
          <a:xfrm>
            <a:off x="2963020" y="2339657"/>
            <a:ext cx="381910" cy="381910"/>
          </a:xfrm>
          <a:prstGeom prst="rect">
            <a:avLst/>
          </a:prstGeom>
          <a:ln w="19050">
            <a:solidFill>
              <a:schemeClr val="tx1"/>
            </a:solidFill>
          </a:ln>
        </p:spPr>
      </p:pic>
      <p:pic>
        <p:nvPicPr>
          <p:cNvPr id="18" name="Grafik 17">
            <a:extLst>
              <a:ext uri="{FF2B5EF4-FFF2-40B4-BE49-F238E27FC236}">
                <a16:creationId xmlns:a16="http://schemas.microsoft.com/office/drawing/2014/main" id="{3FCDA452-0721-4309-825E-B5CF88339BD6}"/>
              </a:ext>
            </a:extLst>
          </p:cNvPr>
          <p:cNvPicPr>
            <a:picLocks noChangeAspect="1"/>
          </p:cNvPicPr>
          <p:nvPr/>
        </p:nvPicPr>
        <p:blipFill>
          <a:blip r:embed="rId2"/>
          <a:stretch>
            <a:fillRect/>
          </a:stretch>
        </p:blipFill>
        <p:spPr>
          <a:xfrm>
            <a:off x="4200141" y="2539354"/>
            <a:ext cx="381910" cy="381910"/>
          </a:xfrm>
          <a:prstGeom prst="rect">
            <a:avLst/>
          </a:prstGeom>
          <a:ln w="19050">
            <a:solidFill>
              <a:schemeClr val="tx1"/>
            </a:solidFill>
          </a:ln>
        </p:spPr>
      </p:pic>
      <p:pic>
        <p:nvPicPr>
          <p:cNvPr id="19" name="Grafik 18">
            <a:extLst>
              <a:ext uri="{FF2B5EF4-FFF2-40B4-BE49-F238E27FC236}">
                <a16:creationId xmlns:a16="http://schemas.microsoft.com/office/drawing/2014/main" id="{AAF77CE5-D340-4320-B701-7BB40C013A1E}"/>
              </a:ext>
            </a:extLst>
          </p:cNvPr>
          <p:cNvPicPr>
            <a:picLocks noChangeAspect="1"/>
          </p:cNvPicPr>
          <p:nvPr/>
        </p:nvPicPr>
        <p:blipFill>
          <a:blip r:embed="rId2"/>
          <a:stretch>
            <a:fillRect/>
          </a:stretch>
        </p:blipFill>
        <p:spPr>
          <a:xfrm>
            <a:off x="1687747" y="2469461"/>
            <a:ext cx="381910" cy="381910"/>
          </a:xfrm>
          <a:prstGeom prst="rect">
            <a:avLst/>
          </a:prstGeom>
          <a:ln w="19050">
            <a:solidFill>
              <a:schemeClr val="tx1"/>
            </a:solidFill>
          </a:ln>
        </p:spPr>
      </p:pic>
      <p:pic>
        <p:nvPicPr>
          <p:cNvPr id="20" name="Grafik 19">
            <a:extLst>
              <a:ext uri="{FF2B5EF4-FFF2-40B4-BE49-F238E27FC236}">
                <a16:creationId xmlns:a16="http://schemas.microsoft.com/office/drawing/2014/main" id="{3EAA9572-D886-485F-91C6-DFAC303A358B}"/>
              </a:ext>
            </a:extLst>
          </p:cNvPr>
          <p:cNvPicPr>
            <a:picLocks noChangeAspect="1"/>
          </p:cNvPicPr>
          <p:nvPr/>
        </p:nvPicPr>
        <p:blipFill>
          <a:blip r:embed="rId2"/>
          <a:stretch>
            <a:fillRect/>
          </a:stretch>
        </p:blipFill>
        <p:spPr>
          <a:xfrm>
            <a:off x="3785121" y="2300795"/>
            <a:ext cx="381910" cy="381910"/>
          </a:xfrm>
          <a:prstGeom prst="rect">
            <a:avLst/>
          </a:prstGeom>
          <a:ln w="19050">
            <a:solidFill>
              <a:schemeClr val="tx1"/>
            </a:solidFill>
          </a:ln>
        </p:spPr>
      </p:pic>
      <p:pic>
        <p:nvPicPr>
          <p:cNvPr id="21" name="Grafik 20">
            <a:extLst>
              <a:ext uri="{FF2B5EF4-FFF2-40B4-BE49-F238E27FC236}">
                <a16:creationId xmlns:a16="http://schemas.microsoft.com/office/drawing/2014/main" id="{87772C51-14E0-40F6-BC06-E00AA655F2BF}"/>
              </a:ext>
            </a:extLst>
          </p:cNvPr>
          <p:cNvPicPr>
            <a:picLocks noChangeAspect="1"/>
          </p:cNvPicPr>
          <p:nvPr/>
        </p:nvPicPr>
        <p:blipFill>
          <a:blip r:embed="rId2"/>
          <a:stretch>
            <a:fillRect/>
          </a:stretch>
        </p:blipFill>
        <p:spPr>
          <a:xfrm>
            <a:off x="3378040" y="2491750"/>
            <a:ext cx="381910" cy="381910"/>
          </a:xfrm>
          <a:prstGeom prst="rect">
            <a:avLst/>
          </a:prstGeom>
          <a:ln w="19050">
            <a:solidFill>
              <a:schemeClr val="tx1"/>
            </a:solidFill>
          </a:ln>
        </p:spPr>
      </p:pic>
      <p:sp>
        <p:nvSpPr>
          <p:cNvPr id="44" name="Textfeld 43">
            <a:extLst>
              <a:ext uri="{FF2B5EF4-FFF2-40B4-BE49-F238E27FC236}">
                <a16:creationId xmlns:a16="http://schemas.microsoft.com/office/drawing/2014/main" id="{37649EA3-FD1E-4E3D-A246-CBF54072BB91}"/>
              </a:ext>
            </a:extLst>
          </p:cNvPr>
          <p:cNvSpPr txBox="1"/>
          <p:nvPr/>
        </p:nvSpPr>
        <p:spPr>
          <a:xfrm>
            <a:off x="6404999" y="5777287"/>
            <a:ext cx="5253317" cy="830997"/>
          </a:xfrm>
          <a:prstGeom prst="rect">
            <a:avLst/>
          </a:prstGeom>
          <a:noFill/>
        </p:spPr>
        <p:txBody>
          <a:bodyPr wrap="square" rtlCol="0">
            <a:spAutoFit/>
          </a:bodyPr>
          <a:lstStyle/>
          <a:p>
            <a:r>
              <a:rPr lang="de-DE" sz="2400"/>
              <a:t>Die Intensität wird damit auch zu einem Maß für die Häufigkeit („Säulendichte“).</a:t>
            </a:r>
          </a:p>
        </p:txBody>
      </p:sp>
      <p:sp>
        <p:nvSpPr>
          <p:cNvPr id="29" name="Freeform 10">
            <a:extLst>
              <a:ext uri="{FF2B5EF4-FFF2-40B4-BE49-F238E27FC236}">
                <a16:creationId xmlns:a16="http://schemas.microsoft.com/office/drawing/2014/main" id="{239AF685-40AE-49F6-B69F-5B629CD322DE}"/>
              </a:ext>
            </a:extLst>
          </p:cNvPr>
          <p:cNvSpPr>
            <a:spLocks/>
          </p:cNvSpPr>
          <p:nvPr/>
        </p:nvSpPr>
        <p:spPr bwMode="auto">
          <a:xfrm>
            <a:off x="5799428" y="240718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 name="Wolke 29">
            <a:extLst>
              <a:ext uri="{FF2B5EF4-FFF2-40B4-BE49-F238E27FC236}">
                <a16:creationId xmlns:a16="http://schemas.microsoft.com/office/drawing/2014/main" id="{2358A00E-7714-440E-B173-23C3558E3987}"/>
              </a:ext>
            </a:extLst>
          </p:cNvPr>
          <p:cNvSpPr/>
          <p:nvPr/>
        </p:nvSpPr>
        <p:spPr>
          <a:xfrm>
            <a:off x="1687747" y="3949212"/>
            <a:ext cx="2975178"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1" name="Grafik 30">
            <a:extLst>
              <a:ext uri="{FF2B5EF4-FFF2-40B4-BE49-F238E27FC236}">
                <a16:creationId xmlns:a16="http://schemas.microsoft.com/office/drawing/2014/main" id="{EB079A9B-0290-45D2-AD1D-662A9A213C78}"/>
              </a:ext>
            </a:extLst>
          </p:cNvPr>
          <p:cNvPicPr>
            <a:picLocks noChangeAspect="1"/>
          </p:cNvPicPr>
          <p:nvPr/>
        </p:nvPicPr>
        <p:blipFill>
          <a:blip r:embed="rId2"/>
          <a:stretch>
            <a:fillRect/>
          </a:stretch>
        </p:blipFill>
        <p:spPr>
          <a:xfrm>
            <a:off x="4147947" y="4734256"/>
            <a:ext cx="381910" cy="381910"/>
          </a:xfrm>
          <a:prstGeom prst="rect">
            <a:avLst/>
          </a:prstGeom>
          <a:ln w="19050">
            <a:solidFill>
              <a:schemeClr val="tx1"/>
            </a:solidFill>
          </a:ln>
        </p:spPr>
      </p:pic>
      <p:pic>
        <p:nvPicPr>
          <p:cNvPr id="32" name="Grafik 31">
            <a:extLst>
              <a:ext uri="{FF2B5EF4-FFF2-40B4-BE49-F238E27FC236}">
                <a16:creationId xmlns:a16="http://schemas.microsoft.com/office/drawing/2014/main" id="{F5DF4847-3E2A-4975-ADD5-D685F4AE5231}"/>
              </a:ext>
            </a:extLst>
          </p:cNvPr>
          <p:cNvPicPr>
            <a:picLocks noChangeAspect="1"/>
          </p:cNvPicPr>
          <p:nvPr/>
        </p:nvPicPr>
        <p:blipFill>
          <a:blip r:embed="rId2"/>
          <a:stretch>
            <a:fillRect/>
          </a:stretch>
        </p:blipFill>
        <p:spPr>
          <a:xfrm>
            <a:off x="3179751" y="4706467"/>
            <a:ext cx="381910" cy="381910"/>
          </a:xfrm>
          <a:prstGeom prst="rect">
            <a:avLst/>
          </a:prstGeom>
          <a:ln w="19050">
            <a:solidFill>
              <a:schemeClr val="tx1"/>
            </a:solidFill>
          </a:ln>
        </p:spPr>
      </p:pic>
      <p:pic>
        <p:nvPicPr>
          <p:cNvPr id="46" name="Grafik 45">
            <a:extLst>
              <a:ext uri="{FF2B5EF4-FFF2-40B4-BE49-F238E27FC236}">
                <a16:creationId xmlns:a16="http://schemas.microsoft.com/office/drawing/2014/main" id="{8A9924BF-E001-4C9F-9875-53AF35C011DD}"/>
              </a:ext>
            </a:extLst>
          </p:cNvPr>
          <p:cNvPicPr>
            <a:picLocks noChangeAspect="1"/>
          </p:cNvPicPr>
          <p:nvPr/>
        </p:nvPicPr>
        <p:blipFill>
          <a:blip r:embed="rId2"/>
          <a:stretch>
            <a:fillRect/>
          </a:stretch>
        </p:blipFill>
        <p:spPr>
          <a:xfrm>
            <a:off x="2047099" y="4726183"/>
            <a:ext cx="381910" cy="381910"/>
          </a:xfrm>
          <a:prstGeom prst="rect">
            <a:avLst/>
          </a:prstGeom>
          <a:ln w="19050">
            <a:solidFill>
              <a:schemeClr val="tx1"/>
            </a:solidFill>
          </a:ln>
        </p:spPr>
      </p:pic>
      <p:pic>
        <p:nvPicPr>
          <p:cNvPr id="50" name="Grafik 49">
            <a:extLst>
              <a:ext uri="{FF2B5EF4-FFF2-40B4-BE49-F238E27FC236}">
                <a16:creationId xmlns:a16="http://schemas.microsoft.com/office/drawing/2014/main" id="{6D8C8830-9682-4F3B-82CF-9BFD966688A5}"/>
              </a:ext>
            </a:extLst>
          </p:cNvPr>
          <p:cNvPicPr>
            <a:picLocks noChangeAspect="1"/>
          </p:cNvPicPr>
          <p:nvPr/>
        </p:nvPicPr>
        <p:blipFill>
          <a:blip r:embed="rId2"/>
          <a:stretch>
            <a:fillRect/>
          </a:stretch>
        </p:blipFill>
        <p:spPr>
          <a:xfrm>
            <a:off x="2679256" y="4545084"/>
            <a:ext cx="381910" cy="381910"/>
          </a:xfrm>
          <a:prstGeom prst="rect">
            <a:avLst/>
          </a:prstGeom>
          <a:ln w="19050">
            <a:solidFill>
              <a:schemeClr val="tx1"/>
            </a:solidFill>
          </a:ln>
        </p:spPr>
      </p:pic>
      <p:pic>
        <p:nvPicPr>
          <p:cNvPr id="51" name="Grafik 50">
            <a:extLst>
              <a:ext uri="{FF2B5EF4-FFF2-40B4-BE49-F238E27FC236}">
                <a16:creationId xmlns:a16="http://schemas.microsoft.com/office/drawing/2014/main" id="{86167E32-2341-4E11-9686-25348D3887A2}"/>
              </a:ext>
            </a:extLst>
          </p:cNvPr>
          <p:cNvPicPr>
            <a:picLocks noChangeAspect="1"/>
          </p:cNvPicPr>
          <p:nvPr/>
        </p:nvPicPr>
        <p:blipFill>
          <a:blip r:embed="rId2"/>
          <a:stretch>
            <a:fillRect/>
          </a:stretch>
        </p:blipFill>
        <p:spPr>
          <a:xfrm>
            <a:off x="3637918" y="4535228"/>
            <a:ext cx="381910" cy="381910"/>
          </a:xfrm>
          <a:prstGeom prst="rect">
            <a:avLst/>
          </a:prstGeom>
          <a:ln w="19050">
            <a:solidFill>
              <a:schemeClr val="tx1"/>
            </a:solidFill>
          </a:ln>
        </p:spPr>
      </p:pic>
      <p:sp>
        <p:nvSpPr>
          <p:cNvPr id="66" name="Freeform 10">
            <a:extLst>
              <a:ext uri="{FF2B5EF4-FFF2-40B4-BE49-F238E27FC236}">
                <a16:creationId xmlns:a16="http://schemas.microsoft.com/office/drawing/2014/main" id="{E663B4F2-EBCA-41F9-8055-424E9E49E7B1}"/>
              </a:ext>
            </a:extLst>
          </p:cNvPr>
          <p:cNvSpPr>
            <a:spLocks/>
          </p:cNvSpPr>
          <p:nvPr/>
        </p:nvSpPr>
        <p:spPr bwMode="auto">
          <a:xfrm>
            <a:off x="5799428" y="467539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6" name="Gruppieren 5">
            <a:extLst>
              <a:ext uri="{FF2B5EF4-FFF2-40B4-BE49-F238E27FC236}">
                <a16:creationId xmlns:a16="http://schemas.microsoft.com/office/drawing/2014/main" id="{D1D20E15-D92D-4876-ADE3-C9E39C5A57B5}"/>
              </a:ext>
            </a:extLst>
          </p:cNvPr>
          <p:cNvGrpSpPr/>
          <p:nvPr/>
        </p:nvGrpSpPr>
        <p:grpSpPr>
          <a:xfrm>
            <a:off x="8515350" y="3624792"/>
            <a:ext cx="3047241" cy="1997638"/>
            <a:chOff x="9445915" y="4234830"/>
            <a:chExt cx="2116676" cy="1387600"/>
          </a:xfrm>
        </p:grpSpPr>
        <p:pic>
          <p:nvPicPr>
            <p:cNvPr id="54" name="Grafik 53">
              <a:extLst>
                <a:ext uri="{FF2B5EF4-FFF2-40B4-BE49-F238E27FC236}">
                  <a16:creationId xmlns:a16="http://schemas.microsoft.com/office/drawing/2014/main" id="{D59237AA-3E15-4769-8AD1-20C6BC94BA5A}"/>
                </a:ext>
              </a:extLst>
            </p:cNvPr>
            <p:cNvPicPr>
              <a:picLocks noChangeAspect="1"/>
            </p:cNvPicPr>
            <p:nvPr/>
          </p:nvPicPr>
          <p:blipFill>
            <a:blip r:embed="rId3"/>
            <a:stretch>
              <a:fillRect/>
            </a:stretch>
          </p:blipFill>
          <p:spPr>
            <a:xfrm>
              <a:off x="9445915" y="4234830"/>
              <a:ext cx="2116676" cy="1387600"/>
            </a:xfrm>
            <a:prstGeom prst="rect">
              <a:avLst/>
            </a:prstGeom>
          </p:spPr>
        </p:pic>
        <p:sp>
          <p:nvSpPr>
            <p:cNvPr id="58" name="Rechteck 57">
              <a:extLst>
                <a:ext uri="{FF2B5EF4-FFF2-40B4-BE49-F238E27FC236}">
                  <a16:creationId xmlns:a16="http://schemas.microsoft.com/office/drawing/2014/main" id="{87D026AA-B652-4FE5-B5D2-39624D840BAA}"/>
                </a:ext>
              </a:extLst>
            </p:cNvPr>
            <p:cNvSpPr/>
            <p:nvPr/>
          </p:nvSpPr>
          <p:spPr>
            <a:xfrm>
              <a:off x="10559596" y="5249012"/>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750D272F-E8BC-46A2-9153-248C3FE4BD07}"/>
                </a:ext>
              </a:extLst>
            </p:cNvPr>
            <p:cNvSpPr/>
            <p:nvPr/>
          </p:nvSpPr>
          <p:spPr>
            <a:xfrm>
              <a:off x="10559596" y="520676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Rechteck 66">
              <a:extLst>
                <a:ext uri="{FF2B5EF4-FFF2-40B4-BE49-F238E27FC236}">
                  <a16:creationId xmlns:a16="http://schemas.microsoft.com/office/drawing/2014/main" id="{A6539A12-DB6A-416B-9F3F-E5F70C83CD46}"/>
                </a:ext>
              </a:extLst>
            </p:cNvPr>
            <p:cNvSpPr/>
            <p:nvPr/>
          </p:nvSpPr>
          <p:spPr>
            <a:xfrm>
              <a:off x="10559592" y="5297819"/>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Rechteck 67">
              <a:extLst>
                <a:ext uri="{FF2B5EF4-FFF2-40B4-BE49-F238E27FC236}">
                  <a16:creationId xmlns:a16="http://schemas.microsoft.com/office/drawing/2014/main" id="{9C4915F3-5A57-4111-A78E-D18E8ABB8779}"/>
                </a:ext>
              </a:extLst>
            </p:cNvPr>
            <p:cNvSpPr/>
            <p:nvPr/>
          </p:nvSpPr>
          <p:spPr>
            <a:xfrm>
              <a:off x="10559592" y="5342542"/>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Rechteck 68">
              <a:extLst>
                <a:ext uri="{FF2B5EF4-FFF2-40B4-BE49-F238E27FC236}">
                  <a16:creationId xmlns:a16="http://schemas.microsoft.com/office/drawing/2014/main" id="{4B072B5F-269E-4D8B-90DD-058D9259A867}"/>
                </a:ext>
              </a:extLst>
            </p:cNvPr>
            <p:cNvSpPr/>
            <p:nvPr/>
          </p:nvSpPr>
          <p:spPr>
            <a:xfrm>
              <a:off x="10559592" y="538001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 name="Gruppieren 3">
            <a:extLst>
              <a:ext uri="{FF2B5EF4-FFF2-40B4-BE49-F238E27FC236}">
                <a16:creationId xmlns:a16="http://schemas.microsoft.com/office/drawing/2014/main" id="{6E82CCE0-3CF8-43EB-9048-3B45FFC37F91}"/>
              </a:ext>
            </a:extLst>
          </p:cNvPr>
          <p:cNvGrpSpPr/>
          <p:nvPr/>
        </p:nvGrpSpPr>
        <p:grpSpPr>
          <a:xfrm>
            <a:off x="8515350" y="1356578"/>
            <a:ext cx="3047241" cy="1997638"/>
            <a:chOff x="9445915" y="1966616"/>
            <a:chExt cx="2116676" cy="1387600"/>
          </a:xfrm>
        </p:grpSpPr>
        <p:pic>
          <p:nvPicPr>
            <p:cNvPr id="22" name="Grafik 21">
              <a:extLst>
                <a:ext uri="{FF2B5EF4-FFF2-40B4-BE49-F238E27FC236}">
                  <a16:creationId xmlns:a16="http://schemas.microsoft.com/office/drawing/2014/main" id="{9CDE242F-42DE-430E-AF9B-9CB12E9E434F}"/>
                </a:ext>
              </a:extLst>
            </p:cNvPr>
            <p:cNvPicPr>
              <a:picLocks noChangeAspect="1"/>
            </p:cNvPicPr>
            <p:nvPr/>
          </p:nvPicPr>
          <p:blipFill>
            <a:blip r:embed="rId3"/>
            <a:stretch>
              <a:fillRect/>
            </a:stretch>
          </p:blipFill>
          <p:spPr>
            <a:xfrm>
              <a:off x="9445915" y="1966616"/>
              <a:ext cx="2116676" cy="1387600"/>
            </a:xfrm>
            <a:prstGeom prst="rect">
              <a:avLst/>
            </a:prstGeom>
          </p:spPr>
        </p:pic>
        <p:sp>
          <p:nvSpPr>
            <p:cNvPr id="36" name="Rechteck 35">
              <a:extLst>
                <a:ext uri="{FF2B5EF4-FFF2-40B4-BE49-F238E27FC236}">
                  <a16:creationId xmlns:a16="http://schemas.microsoft.com/office/drawing/2014/main" id="{99547595-6F3D-4B92-9EE6-B300CF61BFE0}"/>
                </a:ext>
              </a:extLst>
            </p:cNvPr>
            <p:cNvSpPr/>
            <p:nvPr/>
          </p:nvSpPr>
          <p:spPr>
            <a:xfrm>
              <a:off x="10559596" y="299270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3622B9DD-1E6F-472B-81C7-B44018510D09}"/>
                </a:ext>
              </a:extLst>
            </p:cNvPr>
            <p:cNvSpPr/>
            <p:nvPr/>
          </p:nvSpPr>
          <p:spPr>
            <a:xfrm>
              <a:off x="10559596" y="295045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810ED108-3571-4A78-B129-E8B453B9C4D6}"/>
                </a:ext>
              </a:extLst>
            </p:cNvPr>
            <p:cNvSpPr/>
            <p:nvPr/>
          </p:nvSpPr>
          <p:spPr>
            <a:xfrm>
              <a:off x="10559595" y="291058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DADE7A9A-6173-424B-94A7-7B6F699A9507}"/>
                </a:ext>
              </a:extLst>
            </p:cNvPr>
            <p:cNvSpPr/>
            <p:nvPr/>
          </p:nvSpPr>
          <p:spPr>
            <a:xfrm>
              <a:off x="10559595" y="287036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0DB27209-BC33-4DDE-B61E-0F6248063A80}"/>
                </a:ext>
              </a:extLst>
            </p:cNvPr>
            <p:cNvSpPr/>
            <p:nvPr/>
          </p:nvSpPr>
          <p:spPr>
            <a:xfrm>
              <a:off x="10559594" y="2829215"/>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6DC57429-0E6A-4D77-8590-8ACB71542829}"/>
                </a:ext>
              </a:extLst>
            </p:cNvPr>
            <p:cNvSpPr/>
            <p:nvPr/>
          </p:nvSpPr>
          <p:spPr>
            <a:xfrm>
              <a:off x="10559594" y="278806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E778BE8A-9F66-4BA8-A41F-69A9C85A06F9}"/>
                </a:ext>
              </a:extLst>
            </p:cNvPr>
            <p:cNvSpPr/>
            <p:nvPr/>
          </p:nvSpPr>
          <p:spPr>
            <a:xfrm>
              <a:off x="10559594" y="274820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BA26BBC5-1E63-432F-9FFF-089083962CDE}"/>
                </a:ext>
              </a:extLst>
            </p:cNvPr>
            <p:cNvSpPr/>
            <p:nvPr/>
          </p:nvSpPr>
          <p:spPr>
            <a:xfrm>
              <a:off x="10559593" y="270798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Rechteck 69">
              <a:extLst>
                <a:ext uri="{FF2B5EF4-FFF2-40B4-BE49-F238E27FC236}">
                  <a16:creationId xmlns:a16="http://schemas.microsoft.com/office/drawing/2014/main" id="{9EA23639-393E-4B42-8D80-426F2860D4CD}"/>
                </a:ext>
              </a:extLst>
            </p:cNvPr>
            <p:cNvSpPr/>
            <p:nvPr/>
          </p:nvSpPr>
          <p:spPr>
            <a:xfrm>
              <a:off x="10559592" y="310972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AACC3E42-0694-4FB8-987C-BB8E7A24E1A6}"/>
                </a:ext>
              </a:extLst>
            </p:cNvPr>
            <p:cNvSpPr/>
            <p:nvPr/>
          </p:nvSpPr>
          <p:spPr>
            <a:xfrm>
              <a:off x="10559592" y="3069858"/>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71">
              <a:extLst>
                <a:ext uri="{FF2B5EF4-FFF2-40B4-BE49-F238E27FC236}">
                  <a16:creationId xmlns:a16="http://schemas.microsoft.com/office/drawing/2014/main" id="{C091642B-40B1-4579-A12C-DBD9F67A4AD7}"/>
                </a:ext>
              </a:extLst>
            </p:cNvPr>
            <p:cNvSpPr/>
            <p:nvPr/>
          </p:nvSpPr>
          <p:spPr>
            <a:xfrm>
              <a:off x="10559591" y="302963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9073837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0">
            <a:extLst>
              <a:ext uri="{FF2B5EF4-FFF2-40B4-BE49-F238E27FC236}">
                <a16:creationId xmlns:a16="http://schemas.microsoft.com/office/drawing/2014/main" id="{239AF685-40AE-49F6-B69F-5B629CD322DE}"/>
              </a:ext>
            </a:extLst>
          </p:cNvPr>
          <p:cNvSpPr>
            <a:spLocks/>
          </p:cNvSpPr>
          <p:nvPr/>
        </p:nvSpPr>
        <p:spPr bwMode="auto">
          <a:xfrm>
            <a:off x="6057483" y="2970152"/>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p:txBody>
          <a:bodyPr/>
          <a:lstStyle/>
          <a:p>
            <a:r>
              <a:rPr lang="de-DE"/>
              <a:t>Viele Emissionen ergeben ein Spektrum</a:t>
            </a:r>
          </a:p>
        </p:txBody>
      </p:sp>
      <p:sp>
        <p:nvSpPr>
          <p:cNvPr id="44" name="Textfeld 43">
            <a:extLst>
              <a:ext uri="{FF2B5EF4-FFF2-40B4-BE49-F238E27FC236}">
                <a16:creationId xmlns:a16="http://schemas.microsoft.com/office/drawing/2014/main" id="{37649EA3-FD1E-4E3D-A246-CBF54072BB91}"/>
              </a:ext>
            </a:extLst>
          </p:cNvPr>
          <p:cNvSpPr txBox="1"/>
          <p:nvPr/>
        </p:nvSpPr>
        <p:spPr>
          <a:xfrm>
            <a:off x="6587069" y="1473707"/>
            <a:ext cx="5253317" cy="830997"/>
          </a:xfrm>
          <a:prstGeom prst="rect">
            <a:avLst/>
          </a:prstGeom>
          <a:noFill/>
        </p:spPr>
        <p:txBody>
          <a:bodyPr wrap="square" rtlCol="0">
            <a:spAutoFit/>
          </a:bodyPr>
          <a:lstStyle/>
          <a:p>
            <a:r>
              <a:rPr lang="de-DE" sz="2400"/>
              <a:t>Die Intensität wird damit auch zu einem Maß für chemische Zusammensetzung!.</a:t>
            </a:r>
          </a:p>
        </p:txBody>
      </p:sp>
      <p:pic>
        <p:nvPicPr>
          <p:cNvPr id="22" name="Grafik 21">
            <a:extLst>
              <a:ext uri="{FF2B5EF4-FFF2-40B4-BE49-F238E27FC236}">
                <a16:creationId xmlns:a16="http://schemas.microsoft.com/office/drawing/2014/main" id="{9CDE242F-42DE-430E-AF9B-9CB12E9E434F}"/>
              </a:ext>
            </a:extLst>
          </p:cNvPr>
          <p:cNvPicPr>
            <a:picLocks noChangeAspect="1"/>
          </p:cNvPicPr>
          <p:nvPr/>
        </p:nvPicPr>
        <p:blipFill>
          <a:blip r:embed="rId2"/>
          <a:stretch>
            <a:fillRect/>
          </a:stretch>
        </p:blipFill>
        <p:spPr>
          <a:xfrm>
            <a:off x="8515350" y="2475706"/>
            <a:ext cx="3047241" cy="1997638"/>
          </a:xfrm>
          <a:prstGeom prst="rect">
            <a:avLst/>
          </a:prstGeom>
        </p:spPr>
      </p:pic>
      <p:sp>
        <p:nvSpPr>
          <p:cNvPr id="36" name="Rechteck 35">
            <a:extLst>
              <a:ext uri="{FF2B5EF4-FFF2-40B4-BE49-F238E27FC236}">
                <a16:creationId xmlns:a16="http://schemas.microsoft.com/office/drawing/2014/main" id="{99547595-6F3D-4B92-9EE6-B300CF61BFE0}"/>
              </a:ext>
            </a:extLst>
          </p:cNvPr>
          <p:cNvSpPr/>
          <p:nvPr/>
        </p:nvSpPr>
        <p:spPr>
          <a:xfrm>
            <a:off x="10118644" y="3952897"/>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3622B9DD-1E6F-472B-81C7-B44018510D09}"/>
              </a:ext>
            </a:extLst>
          </p:cNvPr>
          <p:cNvSpPr/>
          <p:nvPr/>
        </p:nvSpPr>
        <p:spPr>
          <a:xfrm>
            <a:off x="10118644" y="3892070"/>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810ED108-3571-4A78-B129-E8B453B9C4D6}"/>
              </a:ext>
            </a:extLst>
          </p:cNvPr>
          <p:cNvSpPr/>
          <p:nvPr/>
        </p:nvSpPr>
        <p:spPr>
          <a:xfrm>
            <a:off x="10118643" y="3834680"/>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Rechteck 69">
            <a:extLst>
              <a:ext uri="{FF2B5EF4-FFF2-40B4-BE49-F238E27FC236}">
                <a16:creationId xmlns:a16="http://schemas.microsoft.com/office/drawing/2014/main" id="{9EA23639-393E-4B42-8D80-426F2860D4CD}"/>
              </a:ext>
            </a:extLst>
          </p:cNvPr>
          <p:cNvSpPr/>
          <p:nvPr/>
        </p:nvSpPr>
        <p:spPr>
          <a:xfrm>
            <a:off x="10118638" y="4121360"/>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AACC3E42-0694-4FB8-987C-BB8E7A24E1A6}"/>
              </a:ext>
            </a:extLst>
          </p:cNvPr>
          <p:cNvSpPr/>
          <p:nvPr/>
        </p:nvSpPr>
        <p:spPr>
          <a:xfrm>
            <a:off x="10118638" y="4063972"/>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71">
            <a:extLst>
              <a:ext uri="{FF2B5EF4-FFF2-40B4-BE49-F238E27FC236}">
                <a16:creationId xmlns:a16="http://schemas.microsoft.com/office/drawing/2014/main" id="{C091642B-40B1-4579-A12C-DBD9F67A4AD7}"/>
              </a:ext>
            </a:extLst>
          </p:cNvPr>
          <p:cNvSpPr/>
          <p:nvPr/>
        </p:nvSpPr>
        <p:spPr>
          <a:xfrm>
            <a:off x="10118637" y="4006064"/>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Rechteck 75">
            <a:extLst>
              <a:ext uri="{FF2B5EF4-FFF2-40B4-BE49-F238E27FC236}">
                <a16:creationId xmlns:a16="http://schemas.microsoft.com/office/drawing/2014/main" id="{13DF93F9-7054-4A87-8EA8-D49718746B1C}"/>
              </a:ext>
            </a:extLst>
          </p:cNvPr>
          <p:cNvSpPr/>
          <p:nvPr/>
        </p:nvSpPr>
        <p:spPr>
          <a:xfrm>
            <a:off x="10566160" y="3952897"/>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Rechteck 76">
            <a:extLst>
              <a:ext uri="{FF2B5EF4-FFF2-40B4-BE49-F238E27FC236}">
                <a16:creationId xmlns:a16="http://schemas.microsoft.com/office/drawing/2014/main" id="{479AA612-F7A2-4F39-ADDB-39B4EBFA6EA8}"/>
              </a:ext>
            </a:extLst>
          </p:cNvPr>
          <p:cNvSpPr/>
          <p:nvPr/>
        </p:nvSpPr>
        <p:spPr>
          <a:xfrm>
            <a:off x="10566160" y="389207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Rechteck 77">
            <a:extLst>
              <a:ext uri="{FF2B5EF4-FFF2-40B4-BE49-F238E27FC236}">
                <a16:creationId xmlns:a16="http://schemas.microsoft.com/office/drawing/2014/main" id="{FADD77D5-76AD-460B-840F-1BC60B457EBA}"/>
              </a:ext>
            </a:extLst>
          </p:cNvPr>
          <p:cNvSpPr/>
          <p:nvPr/>
        </p:nvSpPr>
        <p:spPr>
          <a:xfrm>
            <a:off x="10566159" y="383468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Rechteck 78">
            <a:extLst>
              <a:ext uri="{FF2B5EF4-FFF2-40B4-BE49-F238E27FC236}">
                <a16:creationId xmlns:a16="http://schemas.microsoft.com/office/drawing/2014/main" id="{9DE7EE73-2D26-4F54-97F7-23333C1BB777}"/>
              </a:ext>
            </a:extLst>
          </p:cNvPr>
          <p:cNvSpPr/>
          <p:nvPr/>
        </p:nvSpPr>
        <p:spPr>
          <a:xfrm>
            <a:off x="10566159" y="3776772"/>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Rechteck 79">
            <a:extLst>
              <a:ext uri="{FF2B5EF4-FFF2-40B4-BE49-F238E27FC236}">
                <a16:creationId xmlns:a16="http://schemas.microsoft.com/office/drawing/2014/main" id="{6CA91192-E9F9-4EF1-8768-97F58E54D6E7}"/>
              </a:ext>
            </a:extLst>
          </p:cNvPr>
          <p:cNvSpPr/>
          <p:nvPr/>
        </p:nvSpPr>
        <p:spPr>
          <a:xfrm>
            <a:off x="10566157" y="3717534"/>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Rechteck 80">
            <a:extLst>
              <a:ext uri="{FF2B5EF4-FFF2-40B4-BE49-F238E27FC236}">
                <a16:creationId xmlns:a16="http://schemas.microsoft.com/office/drawing/2014/main" id="{932CB1C6-A5F3-462E-B3FA-8D558E90F9AD}"/>
              </a:ext>
            </a:extLst>
          </p:cNvPr>
          <p:cNvSpPr/>
          <p:nvPr/>
        </p:nvSpPr>
        <p:spPr>
          <a:xfrm>
            <a:off x="10566157" y="3658296"/>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Rechteck 81">
            <a:extLst>
              <a:ext uri="{FF2B5EF4-FFF2-40B4-BE49-F238E27FC236}">
                <a16:creationId xmlns:a16="http://schemas.microsoft.com/office/drawing/2014/main" id="{FF5B5417-5DE8-4719-9780-CBC308A9D689}"/>
              </a:ext>
            </a:extLst>
          </p:cNvPr>
          <p:cNvSpPr/>
          <p:nvPr/>
        </p:nvSpPr>
        <p:spPr>
          <a:xfrm>
            <a:off x="10566157" y="3600908"/>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D2467F8D-5D50-4F19-8E73-5D9077B83DEC}"/>
              </a:ext>
            </a:extLst>
          </p:cNvPr>
          <p:cNvSpPr/>
          <p:nvPr/>
        </p:nvSpPr>
        <p:spPr>
          <a:xfrm>
            <a:off x="10566156" y="354300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Rechteck 83">
            <a:extLst>
              <a:ext uri="{FF2B5EF4-FFF2-40B4-BE49-F238E27FC236}">
                <a16:creationId xmlns:a16="http://schemas.microsoft.com/office/drawing/2014/main" id="{74D2DB1F-8A9B-47AE-B01E-9FEBF25A17DA}"/>
              </a:ext>
            </a:extLst>
          </p:cNvPr>
          <p:cNvSpPr/>
          <p:nvPr/>
        </p:nvSpPr>
        <p:spPr>
          <a:xfrm>
            <a:off x="10566154" y="412136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5" name="Rechteck 84">
            <a:extLst>
              <a:ext uri="{FF2B5EF4-FFF2-40B4-BE49-F238E27FC236}">
                <a16:creationId xmlns:a16="http://schemas.microsoft.com/office/drawing/2014/main" id="{BD7F6048-A5F8-42F2-8E4C-6114CDCBA3DA}"/>
              </a:ext>
            </a:extLst>
          </p:cNvPr>
          <p:cNvSpPr/>
          <p:nvPr/>
        </p:nvSpPr>
        <p:spPr>
          <a:xfrm>
            <a:off x="10566154" y="4063972"/>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Rechteck 85">
            <a:extLst>
              <a:ext uri="{FF2B5EF4-FFF2-40B4-BE49-F238E27FC236}">
                <a16:creationId xmlns:a16="http://schemas.microsoft.com/office/drawing/2014/main" id="{C58D603A-2416-400B-BD7B-3D01D0751186}"/>
              </a:ext>
            </a:extLst>
          </p:cNvPr>
          <p:cNvSpPr/>
          <p:nvPr/>
        </p:nvSpPr>
        <p:spPr>
          <a:xfrm>
            <a:off x="10566153" y="4006064"/>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7" name="Grafik 46">
            <a:extLst>
              <a:ext uri="{FF2B5EF4-FFF2-40B4-BE49-F238E27FC236}">
                <a16:creationId xmlns:a16="http://schemas.microsoft.com/office/drawing/2014/main" id="{EC2C9B41-BC3E-415A-A3B5-2E87249717D4}"/>
              </a:ext>
            </a:extLst>
          </p:cNvPr>
          <p:cNvPicPr>
            <a:picLocks noChangeAspect="1"/>
          </p:cNvPicPr>
          <p:nvPr/>
        </p:nvPicPr>
        <p:blipFill>
          <a:blip r:embed="rId3"/>
          <a:stretch>
            <a:fillRect/>
          </a:stretch>
        </p:blipFill>
        <p:spPr>
          <a:xfrm>
            <a:off x="6225249" y="4246322"/>
            <a:ext cx="1426592" cy="1426592"/>
          </a:xfrm>
          <a:prstGeom prst="rect">
            <a:avLst/>
          </a:prstGeom>
        </p:spPr>
      </p:pic>
      <p:grpSp>
        <p:nvGrpSpPr>
          <p:cNvPr id="10" name="Gruppieren 9">
            <a:extLst>
              <a:ext uri="{FF2B5EF4-FFF2-40B4-BE49-F238E27FC236}">
                <a16:creationId xmlns:a16="http://schemas.microsoft.com/office/drawing/2014/main" id="{FB52E59A-0460-46F6-BA9C-3DF916B0280A}"/>
              </a:ext>
            </a:extLst>
          </p:cNvPr>
          <p:cNvGrpSpPr/>
          <p:nvPr/>
        </p:nvGrpSpPr>
        <p:grpSpPr>
          <a:xfrm>
            <a:off x="185284" y="1511013"/>
            <a:ext cx="5065730" cy="3462503"/>
            <a:chOff x="152712" y="1490497"/>
            <a:chExt cx="5839940" cy="3991687"/>
          </a:xfrm>
        </p:grpSpPr>
        <p:sp>
          <p:nvSpPr>
            <p:cNvPr id="27" name="Wolke 26">
              <a:extLst>
                <a:ext uri="{FF2B5EF4-FFF2-40B4-BE49-F238E27FC236}">
                  <a16:creationId xmlns:a16="http://schemas.microsoft.com/office/drawing/2014/main" id="{68469A09-695A-4F91-8246-943916ECA6D3}"/>
                </a:ext>
              </a:extLst>
            </p:cNvPr>
            <p:cNvSpPr/>
            <p:nvPr/>
          </p:nvSpPr>
          <p:spPr>
            <a:xfrm>
              <a:off x="152712" y="1490497"/>
              <a:ext cx="5839940" cy="399168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a:extLst>
                <a:ext uri="{FF2B5EF4-FFF2-40B4-BE49-F238E27FC236}">
                  <a16:creationId xmlns:a16="http://schemas.microsoft.com/office/drawing/2014/main" id="{3395526B-35AD-468A-84E1-949935E3CA7F}"/>
                </a:ext>
              </a:extLst>
            </p:cNvPr>
            <p:cNvPicPr>
              <a:picLocks noChangeAspect="1"/>
            </p:cNvPicPr>
            <p:nvPr/>
          </p:nvPicPr>
          <p:blipFill>
            <a:blip r:embed="rId3"/>
            <a:stretch>
              <a:fillRect/>
            </a:stretch>
          </p:blipFill>
          <p:spPr>
            <a:xfrm>
              <a:off x="5171529" y="3319320"/>
              <a:ext cx="703669" cy="703669"/>
            </a:xfrm>
            <a:prstGeom prst="rect">
              <a:avLst/>
            </a:prstGeom>
          </p:spPr>
        </p:pic>
        <p:pic>
          <p:nvPicPr>
            <p:cNvPr id="60" name="Grafik 59">
              <a:extLst>
                <a:ext uri="{FF2B5EF4-FFF2-40B4-BE49-F238E27FC236}">
                  <a16:creationId xmlns:a16="http://schemas.microsoft.com/office/drawing/2014/main" id="{FD928DD1-7698-4799-A17C-E7D9B0BD06C0}"/>
                </a:ext>
              </a:extLst>
            </p:cNvPr>
            <p:cNvPicPr>
              <a:picLocks noChangeAspect="1"/>
            </p:cNvPicPr>
            <p:nvPr/>
          </p:nvPicPr>
          <p:blipFill>
            <a:blip r:embed="rId3"/>
            <a:stretch>
              <a:fillRect/>
            </a:stretch>
          </p:blipFill>
          <p:spPr>
            <a:xfrm>
              <a:off x="2139121" y="3931009"/>
              <a:ext cx="703669" cy="703669"/>
            </a:xfrm>
            <a:prstGeom prst="rect">
              <a:avLst/>
            </a:prstGeom>
          </p:spPr>
        </p:pic>
        <p:pic>
          <p:nvPicPr>
            <p:cNvPr id="62" name="Grafik 61">
              <a:extLst>
                <a:ext uri="{FF2B5EF4-FFF2-40B4-BE49-F238E27FC236}">
                  <a16:creationId xmlns:a16="http://schemas.microsoft.com/office/drawing/2014/main" id="{80FE7B5E-8316-44FF-BC3D-E1B206BE0D63}"/>
                </a:ext>
              </a:extLst>
            </p:cNvPr>
            <p:cNvPicPr>
              <a:picLocks noChangeAspect="1"/>
            </p:cNvPicPr>
            <p:nvPr/>
          </p:nvPicPr>
          <p:blipFill>
            <a:blip r:embed="rId3"/>
            <a:stretch>
              <a:fillRect/>
            </a:stretch>
          </p:blipFill>
          <p:spPr>
            <a:xfrm>
              <a:off x="4131068" y="2092664"/>
              <a:ext cx="703669" cy="703669"/>
            </a:xfrm>
            <a:prstGeom prst="rect">
              <a:avLst/>
            </a:prstGeom>
          </p:spPr>
        </p:pic>
        <p:pic>
          <p:nvPicPr>
            <p:cNvPr id="64" name="Grafik 63">
              <a:extLst>
                <a:ext uri="{FF2B5EF4-FFF2-40B4-BE49-F238E27FC236}">
                  <a16:creationId xmlns:a16="http://schemas.microsoft.com/office/drawing/2014/main" id="{881C7FAC-BBC7-45E8-AADD-3DE42CA02513}"/>
                </a:ext>
              </a:extLst>
            </p:cNvPr>
            <p:cNvPicPr>
              <a:picLocks noChangeAspect="1"/>
            </p:cNvPicPr>
            <p:nvPr/>
          </p:nvPicPr>
          <p:blipFill>
            <a:blip r:embed="rId3"/>
            <a:stretch>
              <a:fillRect/>
            </a:stretch>
          </p:blipFill>
          <p:spPr>
            <a:xfrm>
              <a:off x="2100895" y="2150413"/>
              <a:ext cx="703669" cy="703669"/>
            </a:xfrm>
            <a:prstGeom prst="rect">
              <a:avLst/>
            </a:prstGeom>
          </p:spPr>
        </p:pic>
        <p:pic>
          <p:nvPicPr>
            <p:cNvPr id="73" name="Grafik 72">
              <a:extLst>
                <a:ext uri="{FF2B5EF4-FFF2-40B4-BE49-F238E27FC236}">
                  <a16:creationId xmlns:a16="http://schemas.microsoft.com/office/drawing/2014/main" id="{86E51A3B-E37E-4ED5-BC48-5E75B950AAB6}"/>
                </a:ext>
              </a:extLst>
            </p:cNvPr>
            <p:cNvPicPr>
              <a:picLocks noChangeAspect="1"/>
            </p:cNvPicPr>
            <p:nvPr/>
          </p:nvPicPr>
          <p:blipFill>
            <a:blip r:embed="rId3"/>
            <a:stretch>
              <a:fillRect/>
            </a:stretch>
          </p:blipFill>
          <p:spPr>
            <a:xfrm>
              <a:off x="3527487" y="3563542"/>
              <a:ext cx="703669" cy="703669"/>
            </a:xfrm>
            <a:prstGeom prst="rect">
              <a:avLst/>
            </a:prstGeom>
          </p:spPr>
        </p:pic>
        <p:pic>
          <p:nvPicPr>
            <p:cNvPr id="75" name="Grafik 74">
              <a:extLst>
                <a:ext uri="{FF2B5EF4-FFF2-40B4-BE49-F238E27FC236}">
                  <a16:creationId xmlns:a16="http://schemas.microsoft.com/office/drawing/2014/main" id="{CA277215-9BD7-44FE-A1F6-1CE7F79C3AB7}"/>
                </a:ext>
              </a:extLst>
            </p:cNvPr>
            <p:cNvPicPr>
              <a:picLocks noChangeAspect="1"/>
            </p:cNvPicPr>
            <p:nvPr/>
          </p:nvPicPr>
          <p:blipFill>
            <a:blip r:embed="rId3"/>
            <a:stretch>
              <a:fillRect/>
            </a:stretch>
          </p:blipFill>
          <p:spPr>
            <a:xfrm>
              <a:off x="904701" y="2424247"/>
              <a:ext cx="703669" cy="703669"/>
            </a:xfrm>
            <a:prstGeom prst="rect">
              <a:avLst/>
            </a:prstGeom>
          </p:spPr>
        </p:pic>
        <p:pic>
          <p:nvPicPr>
            <p:cNvPr id="3" name="Grafik 2">
              <a:extLst>
                <a:ext uri="{FF2B5EF4-FFF2-40B4-BE49-F238E27FC236}">
                  <a16:creationId xmlns:a16="http://schemas.microsoft.com/office/drawing/2014/main" id="{8D95429D-86BE-45D7-A839-D35E5FBE5AF2}"/>
                </a:ext>
              </a:extLst>
            </p:cNvPr>
            <p:cNvPicPr>
              <a:picLocks noChangeAspect="1"/>
            </p:cNvPicPr>
            <p:nvPr/>
          </p:nvPicPr>
          <p:blipFill>
            <a:blip r:embed="rId4"/>
            <a:stretch>
              <a:fillRect/>
            </a:stretch>
          </p:blipFill>
          <p:spPr>
            <a:xfrm>
              <a:off x="3291150" y="1817950"/>
              <a:ext cx="703669" cy="703669"/>
            </a:xfrm>
            <a:prstGeom prst="rect">
              <a:avLst/>
            </a:prstGeom>
          </p:spPr>
        </p:pic>
        <p:pic>
          <p:nvPicPr>
            <p:cNvPr id="45" name="Grafik 44">
              <a:extLst>
                <a:ext uri="{FF2B5EF4-FFF2-40B4-BE49-F238E27FC236}">
                  <a16:creationId xmlns:a16="http://schemas.microsoft.com/office/drawing/2014/main" id="{6316D8C3-E11C-472E-8EB0-95C38345E696}"/>
                </a:ext>
              </a:extLst>
            </p:cNvPr>
            <p:cNvPicPr>
              <a:picLocks noChangeAspect="1"/>
            </p:cNvPicPr>
            <p:nvPr/>
          </p:nvPicPr>
          <p:blipFill>
            <a:blip r:embed="rId4"/>
            <a:stretch>
              <a:fillRect/>
            </a:stretch>
          </p:blipFill>
          <p:spPr>
            <a:xfrm>
              <a:off x="4404741" y="3900447"/>
              <a:ext cx="703669" cy="703669"/>
            </a:xfrm>
            <a:prstGeom prst="rect">
              <a:avLst/>
            </a:prstGeom>
          </p:spPr>
        </p:pic>
        <p:pic>
          <p:nvPicPr>
            <p:cNvPr id="48" name="Grafik 47">
              <a:extLst>
                <a:ext uri="{FF2B5EF4-FFF2-40B4-BE49-F238E27FC236}">
                  <a16:creationId xmlns:a16="http://schemas.microsoft.com/office/drawing/2014/main" id="{502BE057-2742-4856-8212-E611E83B5BA7}"/>
                </a:ext>
              </a:extLst>
            </p:cNvPr>
            <p:cNvPicPr>
              <a:picLocks noChangeAspect="1"/>
            </p:cNvPicPr>
            <p:nvPr/>
          </p:nvPicPr>
          <p:blipFill>
            <a:blip r:embed="rId4"/>
            <a:stretch>
              <a:fillRect/>
            </a:stretch>
          </p:blipFill>
          <p:spPr>
            <a:xfrm>
              <a:off x="4350406" y="2886665"/>
              <a:ext cx="703669" cy="703669"/>
            </a:xfrm>
            <a:prstGeom prst="rect">
              <a:avLst/>
            </a:prstGeom>
          </p:spPr>
        </p:pic>
        <p:pic>
          <p:nvPicPr>
            <p:cNvPr id="52" name="Grafik 51">
              <a:extLst>
                <a:ext uri="{FF2B5EF4-FFF2-40B4-BE49-F238E27FC236}">
                  <a16:creationId xmlns:a16="http://schemas.microsoft.com/office/drawing/2014/main" id="{22D5631D-75BF-4B84-95AE-BAEE4DA8421B}"/>
                </a:ext>
              </a:extLst>
            </p:cNvPr>
            <p:cNvPicPr>
              <a:picLocks noChangeAspect="1"/>
            </p:cNvPicPr>
            <p:nvPr/>
          </p:nvPicPr>
          <p:blipFill>
            <a:blip r:embed="rId4"/>
            <a:stretch>
              <a:fillRect/>
            </a:stretch>
          </p:blipFill>
          <p:spPr>
            <a:xfrm>
              <a:off x="3517830" y="2826302"/>
              <a:ext cx="703669" cy="703669"/>
            </a:xfrm>
            <a:prstGeom prst="rect">
              <a:avLst/>
            </a:prstGeom>
          </p:spPr>
        </p:pic>
        <p:pic>
          <p:nvPicPr>
            <p:cNvPr id="55" name="Grafik 54">
              <a:extLst>
                <a:ext uri="{FF2B5EF4-FFF2-40B4-BE49-F238E27FC236}">
                  <a16:creationId xmlns:a16="http://schemas.microsoft.com/office/drawing/2014/main" id="{BAA19B79-C37D-4DA3-94FA-71547960790F}"/>
                </a:ext>
              </a:extLst>
            </p:cNvPr>
            <p:cNvPicPr>
              <a:picLocks noChangeAspect="1"/>
            </p:cNvPicPr>
            <p:nvPr/>
          </p:nvPicPr>
          <p:blipFill>
            <a:blip r:embed="rId4"/>
            <a:stretch>
              <a:fillRect/>
            </a:stretch>
          </p:blipFill>
          <p:spPr>
            <a:xfrm>
              <a:off x="2760513" y="2468175"/>
              <a:ext cx="703669" cy="703669"/>
            </a:xfrm>
            <a:prstGeom prst="rect">
              <a:avLst/>
            </a:prstGeom>
          </p:spPr>
        </p:pic>
        <p:pic>
          <p:nvPicPr>
            <p:cNvPr id="57" name="Grafik 56">
              <a:extLst>
                <a:ext uri="{FF2B5EF4-FFF2-40B4-BE49-F238E27FC236}">
                  <a16:creationId xmlns:a16="http://schemas.microsoft.com/office/drawing/2014/main" id="{26916FB6-27CB-4D79-914B-6E60A244F542}"/>
                </a:ext>
              </a:extLst>
            </p:cNvPr>
            <p:cNvPicPr>
              <a:picLocks noChangeAspect="1"/>
            </p:cNvPicPr>
            <p:nvPr/>
          </p:nvPicPr>
          <p:blipFill>
            <a:blip r:embed="rId4"/>
            <a:stretch>
              <a:fillRect/>
            </a:stretch>
          </p:blipFill>
          <p:spPr>
            <a:xfrm>
              <a:off x="2455474" y="3292405"/>
              <a:ext cx="703669" cy="703669"/>
            </a:xfrm>
            <a:prstGeom prst="rect">
              <a:avLst/>
            </a:prstGeom>
          </p:spPr>
        </p:pic>
        <p:pic>
          <p:nvPicPr>
            <p:cNvPr id="61" name="Grafik 60">
              <a:extLst>
                <a:ext uri="{FF2B5EF4-FFF2-40B4-BE49-F238E27FC236}">
                  <a16:creationId xmlns:a16="http://schemas.microsoft.com/office/drawing/2014/main" id="{E07E0D09-03FE-49E0-A593-F513876BFDBA}"/>
                </a:ext>
              </a:extLst>
            </p:cNvPr>
            <p:cNvPicPr>
              <a:picLocks noChangeAspect="1"/>
            </p:cNvPicPr>
            <p:nvPr/>
          </p:nvPicPr>
          <p:blipFill>
            <a:blip r:embed="rId4"/>
            <a:stretch>
              <a:fillRect/>
            </a:stretch>
          </p:blipFill>
          <p:spPr>
            <a:xfrm>
              <a:off x="2868774" y="4339972"/>
              <a:ext cx="703669" cy="703669"/>
            </a:xfrm>
            <a:prstGeom prst="rect">
              <a:avLst/>
            </a:prstGeom>
          </p:spPr>
        </p:pic>
        <p:pic>
          <p:nvPicPr>
            <p:cNvPr id="63" name="Grafik 62">
              <a:extLst>
                <a:ext uri="{FF2B5EF4-FFF2-40B4-BE49-F238E27FC236}">
                  <a16:creationId xmlns:a16="http://schemas.microsoft.com/office/drawing/2014/main" id="{59886B2A-4D1B-4207-92CB-79081B967A16}"/>
                </a:ext>
              </a:extLst>
            </p:cNvPr>
            <p:cNvPicPr>
              <a:picLocks noChangeAspect="1"/>
            </p:cNvPicPr>
            <p:nvPr/>
          </p:nvPicPr>
          <p:blipFill>
            <a:blip r:embed="rId4"/>
            <a:stretch>
              <a:fillRect/>
            </a:stretch>
          </p:blipFill>
          <p:spPr>
            <a:xfrm>
              <a:off x="1198748" y="4115235"/>
              <a:ext cx="703669" cy="703669"/>
            </a:xfrm>
            <a:prstGeom prst="rect">
              <a:avLst/>
            </a:prstGeom>
          </p:spPr>
        </p:pic>
        <p:pic>
          <p:nvPicPr>
            <p:cNvPr id="65" name="Grafik 64">
              <a:extLst>
                <a:ext uri="{FF2B5EF4-FFF2-40B4-BE49-F238E27FC236}">
                  <a16:creationId xmlns:a16="http://schemas.microsoft.com/office/drawing/2014/main" id="{B8C557A9-C400-465C-A15E-6BC9F207C7B0}"/>
                </a:ext>
              </a:extLst>
            </p:cNvPr>
            <p:cNvPicPr>
              <a:picLocks noChangeAspect="1"/>
            </p:cNvPicPr>
            <p:nvPr/>
          </p:nvPicPr>
          <p:blipFill>
            <a:blip r:embed="rId4"/>
            <a:stretch>
              <a:fillRect/>
            </a:stretch>
          </p:blipFill>
          <p:spPr>
            <a:xfrm>
              <a:off x="1656690" y="2909578"/>
              <a:ext cx="703669" cy="703669"/>
            </a:xfrm>
            <a:prstGeom prst="rect">
              <a:avLst/>
            </a:prstGeom>
          </p:spPr>
        </p:pic>
        <p:pic>
          <p:nvPicPr>
            <p:cNvPr id="74" name="Grafik 73">
              <a:extLst>
                <a:ext uri="{FF2B5EF4-FFF2-40B4-BE49-F238E27FC236}">
                  <a16:creationId xmlns:a16="http://schemas.microsoft.com/office/drawing/2014/main" id="{0AF373E1-5B5A-41E1-AA14-54E97C758C64}"/>
                </a:ext>
              </a:extLst>
            </p:cNvPr>
            <p:cNvPicPr>
              <a:picLocks noChangeAspect="1"/>
            </p:cNvPicPr>
            <p:nvPr/>
          </p:nvPicPr>
          <p:blipFill>
            <a:blip r:embed="rId4"/>
            <a:stretch>
              <a:fillRect/>
            </a:stretch>
          </p:blipFill>
          <p:spPr>
            <a:xfrm>
              <a:off x="913808" y="3451957"/>
              <a:ext cx="703669" cy="703669"/>
            </a:xfrm>
            <a:prstGeom prst="rect">
              <a:avLst/>
            </a:prstGeom>
          </p:spPr>
        </p:pic>
      </p:grpSp>
      <p:pic>
        <p:nvPicPr>
          <p:cNvPr id="87" name="Grafik 86">
            <a:extLst>
              <a:ext uri="{FF2B5EF4-FFF2-40B4-BE49-F238E27FC236}">
                <a16:creationId xmlns:a16="http://schemas.microsoft.com/office/drawing/2014/main" id="{0CA2F543-066F-4AAE-BE50-8C7EB6EA2DF5}"/>
              </a:ext>
            </a:extLst>
          </p:cNvPr>
          <p:cNvPicPr>
            <a:picLocks noChangeAspect="1"/>
          </p:cNvPicPr>
          <p:nvPr/>
        </p:nvPicPr>
        <p:blipFill>
          <a:blip r:embed="rId4"/>
          <a:stretch>
            <a:fillRect/>
          </a:stretch>
        </p:blipFill>
        <p:spPr>
          <a:xfrm>
            <a:off x="4598993" y="4232236"/>
            <a:ext cx="1426592" cy="1426592"/>
          </a:xfrm>
          <a:prstGeom prst="rect">
            <a:avLst/>
          </a:prstGeom>
        </p:spPr>
      </p:pic>
      <p:pic>
        <p:nvPicPr>
          <p:cNvPr id="8" name="Grafik 7">
            <a:extLst>
              <a:ext uri="{FF2B5EF4-FFF2-40B4-BE49-F238E27FC236}">
                <a16:creationId xmlns:a16="http://schemas.microsoft.com/office/drawing/2014/main" id="{6C8F3933-1B38-4442-8563-00BA2E4ABEF0}"/>
              </a:ext>
            </a:extLst>
          </p:cNvPr>
          <p:cNvPicPr>
            <a:picLocks noChangeAspect="1"/>
          </p:cNvPicPr>
          <p:nvPr/>
        </p:nvPicPr>
        <p:blipFill>
          <a:blip r:embed="rId5"/>
          <a:stretch>
            <a:fillRect/>
          </a:stretch>
        </p:blipFill>
        <p:spPr>
          <a:xfrm>
            <a:off x="6225249" y="5924195"/>
            <a:ext cx="1426592" cy="568709"/>
          </a:xfrm>
          <a:prstGeom prst="rect">
            <a:avLst/>
          </a:prstGeom>
        </p:spPr>
      </p:pic>
      <p:pic>
        <p:nvPicPr>
          <p:cNvPr id="9" name="Grafik 8">
            <a:extLst>
              <a:ext uri="{FF2B5EF4-FFF2-40B4-BE49-F238E27FC236}">
                <a16:creationId xmlns:a16="http://schemas.microsoft.com/office/drawing/2014/main" id="{5EF53EB9-3F3C-4DBF-9124-4558E1E8BB9D}"/>
              </a:ext>
            </a:extLst>
          </p:cNvPr>
          <p:cNvPicPr>
            <a:picLocks noChangeAspect="1"/>
          </p:cNvPicPr>
          <p:nvPr/>
        </p:nvPicPr>
        <p:blipFill rotWithShape="1">
          <a:blip r:embed="rId6"/>
          <a:srcRect t="2002" b="18068"/>
          <a:stretch/>
        </p:blipFill>
        <p:spPr>
          <a:xfrm>
            <a:off x="4598993" y="5827947"/>
            <a:ext cx="1426592" cy="830205"/>
          </a:xfrm>
          <a:prstGeom prst="rect">
            <a:avLst/>
          </a:prstGeom>
        </p:spPr>
      </p:pic>
      <p:sp>
        <p:nvSpPr>
          <p:cNvPr id="11" name="Textfeld 10">
            <a:extLst>
              <a:ext uri="{FF2B5EF4-FFF2-40B4-BE49-F238E27FC236}">
                <a16:creationId xmlns:a16="http://schemas.microsoft.com/office/drawing/2014/main" id="{DC956E97-5C70-44A2-9605-72178B59CF9F}"/>
              </a:ext>
            </a:extLst>
          </p:cNvPr>
          <p:cNvSpPr txBox="1"/>
          <p:nvPr/>
        </p:nvSpPr>
        <p:spPr>
          <a:xfrm>
            <a:off x="5131056" y="4155976"/>
            <a:ext cx="1929887" cy="369332"/>
          </a:xfrm>
          <a:prstGeom prst="rect">
            <a:avLst/>
          </a:prstGeom>
          <a:noFill/>
        </p:spPr>
        <p:txBody>
          <a:bodyPr wrap="none" rtlCol="0">
            <a:spAutoFit/>
          </a:bodyPr>
          <a:lstStyle/>
          <a:p>
            <a:r>
              <a:rPr lang="de-DE"/>
              <a:t>H</a:t>
            </a:r>
            <a:r>
              <a:rPr lang="de-DE" baseline="-25000"/>
              <a:t>2</a:t>
            </a:r>
            <a:r>
              <a:rPr lang="de-DE"/>
              <a:t>O                    CO</a:t>
            </a:r>
          </a:p>
        </p:txBody>
      </p:sp>
    </p:spTree>
    <p:extLst>
      <p:ext uri="{BB962C8B-B14F-4D97-AF65-F5344CB8AC3E}">
        <p14:creationId xmlns:p14="http://schemas.microsoft.com/office/powerpoint/2010/main" val="4012587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3EBD531-978E-4733-A0F9-F22BC700BAE1}"/>
              </a:ext>
            </a:extLst>
          </p:cNvPr>
          <p:cNvPicPr>
            <a:picLocks noChangeAspect="1"/>
          </p:cNvPicPr>
          <p:nvPr/>
        </p:nvPicPr>
        <p:blipFill>
          <a:blip r:embed="rId2"/>
          <a:stretch>
            <a:fillRect/>
          </a:stretch>
        </p:blipFill>
        <p:spPr>
          <a:xfrm>
            <a:off x="6444600" y="2425976"/>
            <a:ext cx="4573042" cy="2997883"/>
          </a:xfrm>
          <a:prstGeom prst="rect">
            <a:avLst/>
          </a:prstGeom>
        </p:spPr>
      </p:pic>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a:xfrm>
            <a:off x="838200" y="365125"/>
            <a:ext cx="10515600" cy="1325563"/>
          </a:xfrm>
        </p:spPr>
        <p:txBody>
          <a:bodyPr/>
          <a:lstStyle/>
          <a:p>
            <a:r>
              <a:rPr lang="de-DE"/>
              <a:t>Viele Emissionen ergeben ein Spektrum</a:t>
            </a:r>
          </a:p>
        </p:txBody>
      </p:sp>
      <p:pic>
        <p:nvPicPr>
          <p:cNvPr id="5" name="Grafik 4">
            <a:extLst>
              <a:ext uri="{FF2B5EF4-FFF2-40B4-BE49-F238E27FC236}">
                <a16:creationId xmlns:a16="http://schemas.microsoft.com/office/drawing/2014/main" id="{AE6988FF-AB16-4A91-B4F3-6C947184798F}"/>
              </a:ext>
            </a:extLst>
          </p:cNvPr>
          <p:cNvPicPr>
            <a:picLocks noChangeAspect="1"/>
          </p:cNvPicPr>
          <p:nvPr/>
        </p:nvPicPr>
        <p:blipFill>
          <a:blip r:embed="rId3"/>
          <a:stretch>
            <a:fillRect/>
          </a:stretch>
        </p:blipFill>
        <p:spPr>
          <a:xfrm>
            <a:off x="1506121" y="4855151"/>
            <a:ext cx="1346198" cy="1346198"/>
          </a:xfrm>
          <a:prstGeom prst="rect">
            <a:avLst/>
          </a:prstGeom>
          <a:ln w="19050">
            <a:solidFill>
              <a:schemeClr val="tx1"/>
            </a:solidFill>
          </a:ln>
        </p:spPr>
      </p:pic>
      <p:pic>
        <p:nvPicPr>
          <p:cNvPr id="12" name="Grafik 11">
            <a:extLst>
              <a:ext uri="{FF2B5EF4-FFF2-40B4-BE49-F238E27FC236}">
                <a16:creationId xmlns:a16="http://schemas.microsoft.com/office/drawing/2014/main" id="{320D7BD6-C2E8-4E62-B4DB-F6872CBAE9B8}"/>
              </a:ext>
            </a:extLst>
          </p:cNvPr>
          <p:cNvPicPr>
            <a:picLocks noChangeAspect="1"/>
          </p:cNvPicPr>
          <p:nvPr/>
        </p:nvPicPr>
        <p:blipFill>
          <a:blip r:embed="rId3"/>
          <a:stretch>
            <a:fillRect/>
          </a:stretch>
        </p:blipFill>
        <p:spPr>
          <a:xfrm>
            <a:off x="1659253" y="3192578"/>
            <a:ext cx="1346198" cy="1346198"/>
          </a:xfrm>
          <a:prstGeom prst="rect">
            <a:avLst/>
          </a:prstGeom>
          <a:ln w="19050">
            <a:solidFill>
              <a:schemeClr val="tx1"/>
            </a:solidFill>
          </a:ln>
        </p:spPr>
      </p:pic>
      <p:pic>
        <p:nvPicPr>
          <p:cNvPr id="13" name="Grafik 12">
            <a:extLst>
              <a:ext uri="{FF2B5EF4-FFF2-40B4-BE49-F238E27FC236}">
                <a16:creationId xmlns:a16="http://schemas.microsoft.com/office/drawing/2014/main" id="{3A11031E-2A22-4815-BFC2-06AB878876F6}"/>
              </a:ext>
            </a:extLst>
          </p:cNvPr>
          <p:cNvPicPr>
            <a:picLocks noChangeAspect="1"/>
          </p:cNvPicPr>
          <p:nvPr/>
        </p:nvPicPr>
        <p:blipFill>
          <a:blip r:embed="rId3"/>
          <a:stretch>
            <a:fillRect/>
          </a:stretch>
        </p:blipFill>
        <p:spPr>
          <a:xfrm>
            <a:off x="838200" y="2684474"/>
            <a:ext cx="1346198" cy="1346198"/>
          </a:xfrm>
          <a:prstGeom prst="rect">
            <a:avLst/>
          </a:prstGeom>
          <a:ln w="19050">
            <a:solidFill>
              <a:schemeClr val="tx1"/>
            </a:solidFill>
          </a:ln>
        </p:spPr>
      </p:pic>
      <p:pic>
        <p:nvPicPr>
          <p:cNvPr id="14" name="Grafik 13">
            <a:extLst>
              <a:ext uri="{FF2B5EF4-FFF2-40B4-BE49-F238E27FC236}">
                <a16:creationId xmlns:a16="http://schemas.microsoft.com/office/drawing/2014/main" id="{C7C8311B-4BC3-4C9E-A2EE-C7B09999351D}"/>
              </a:ext>
            </a:extLst>
          </p:cNvPr>
          <p:cNvPicPr>
            <a:picLocks noChangeAspect="1"/>
          </p:cNvPicPr>
          <p:nvPr/>
        </p:nvPicPr>
        <p:blipFill>
          <a:blip r:embed="rId3"/>
          <a:stretch>
            <a:fillRect/>
          </a:stretch>
        </p:blipFill>
        <p:spPr>
          <a:xfrm>
            <a:off x="851369" y="4203329"/>
            <a:ext cx="1346198" cy="1346198"/>
          </a:xfrm>
          <a:prstGeom prst="rect">
            <a:avLst/>
          </a:prstGeom>
          <a:ln w="19050">
            <a:solidFill>
              <a:schemeClr val="tx1"/>
            </a:solidFill>
          </a:ln>
        </p:spPr>
      </p:pic>
      <p:pic>
        <p:nvPicPr>
          <p:cNvPr id="15" name="Grafik 14">
            <a:extLst>
              <a:ext uri="{FF2B5EF4-FFF2-40B4-BE49-F238E27FC236}">
                <a16:creationId xmlns:a16="http://schemas.microsoft.com/office/drawing/2014/main" id="{B0A633AA-DE0E-4259-B4B7-FA8CB2093B12}"/>
              </a:ext>
            </a:extLst>
          </p:cNvPr>
          <p:cNvPicPr>
            <a:picLocks noChangeAspect="1"/>
          </p:cNvPicPr>
          <p:nvPr/>
        </p:nvPicPr>
        <p:blipFill>
          <a:blip r:embed="rId3"/>
          <a:stretch>
            <a:fillRect/>
          </a:stretch>
        </p:blipFill>
        <p:spPr>
          <a:xfrm>
            <a:off x="1762560" y="2032652"/>
            <a:ext cx="1346198" cy="1346198"/>
          </a:xfrm>
          <a:prstGeom prst="rect">
            <a:avLst/>
          </a:prstGeom>
          <a:ln w="19050">
            <a:solidFill>
              <a:schemeClr val="tx1"/>
            </a:solidFill>
          </a:ln>
        </p:spPr>
      </p:pic>
      <p:pic>
        <p:nvPicPr>
          <p:cNvPr id="16" name="Grafik 15">
            <a:extLst>
              <a:ext uri="{FF2B5EF4-FFF2-40B4-BE49-F238E27FC236}">
                <a16:creationId xmlns:a16="http://schemas.microsoft.com/office/drawing/2014/main" id="{11028F78-9F2B-4B77-B1D4-AB501602BBDE}"/>
              </a:ext>
            </a:extLst>
          </p:cNvPr>
          <p:cNvPicPr>
            <a:picLocks noChangeAspect="1"/>
          </p:cNvPicPr>
          <p:nvPr/>
        </p:nvPicPr>
        <p:blipFill>
          <a:blip r:embed="rId3"/>
          <a:stretch>
            <a:fillRect/>
          </a:stretch>
        </p:blipFill>
        <p:spPr>
          <a:xfrm>
            <a:off x="2549711" y="2868004"/>
            <a:ext cx="1346198" cy="1346198"/>
          </a:xfrm>
          <a:prstGeom prst="rect">
            <a:avLst/>
          </a:prstGeom>
          <a:ln w="19050">
            <a:solidFill>
              <a:schemeClr val="tx1"/>
            </a:solidFill>
          </a:ln>
        </p:spPr>
      </p:pic>
      <p:pic>
        <p:nvPicPr>
          <p:cNvPr id="17" name="Grafik 16">
            <a:extLst>
              <a:ext uri="{FF2B5EF4-FFF2-40B4-BE49-F238E27FC236}">
                <a16:creationId xmlns:a16="http://schemas.microsoft.com/office/drawing/2014/main" id="{2D45BCB9-889E-4DB2-94A6-74831002973B}"/>
              </a:ext>
            </a:extLst>
          </p:cNvPr>
          <p:cNvPicPr>
            <a:picLocks noChangeAspect="1"/>
          </p:cNvPicPr>
          <p:nvPr/>
        </p:nvPicPr>
        <p:blipFill>
          <a:blip r:embed="rId3"/>
          <a:stretch>
            <a:fillRect/>
          </a:stretch>
        </p:blipFill>
        <p:spPr>
          <a:xfrm>
            <a:off x="3243602" y="3357573"/>
            <a:ext cx="1346198" cy="1346198"/>
          </a:xfrm>
          <a:prstGeom prst="rect">
            <a:avLst/>
          </a:prstGeom>
          <a:ln w="19050">
            <a:solidFill>
              <a:schemeClr val="tx1"/>
            </a:solidFill>
          </a:ln>
        </p:spPr>
      </p:pic>
      <p:pic>
        <p:nvPicPr>
          <p:cNvPr id="18" name="Grafik 17">
            <a:extLst>
              <a:ext uri="{FF2B5EF4-FFF2-40B4-BE49-F238E27FC236}">
                <a16:creationId xmlns:a16="http://schemas.microsoft.com/office/drawing/2014/main" id="{3FCDA452-0721-4309-825E-B5CF88339BD6}"/>
              </a:ext>
            </a:extLst>
          </p:cNvPr>
          <p:cNvPicPr>
            <a:picLocks noChangeAspect="1"/>
          </p:cNvPicPr>
          <p:nvPr/>
        </p:nvPicPr>
        <p:blipFill>
          <a:blip r:embed="rId3"/>
          <a:stretch>
            <a:fillRect/>
          </a:stretch>
        </p:blipFill>
        <p:spPr>
          <a:xfrm>
            <a:off x="2011397" y="4268147"/>
            <a:ext cx="1346198" cy="1346198"/>
          </a:xfrm>
          <a:prstGeom prst="rect">
            <a:avLst/>
          </a:prstGeom>
          <a:ln w="19050">
            <a:solidFill>
              <a:schemeClr val="tx1"/>
            </a:solidFill>
          </a:ln>
        </p:spPr>
      </p:pic>
      <p:pic>
        <p:nvPicPr>
          <p:cNvPr id="19" name="Grafik 18">
            <a:extLst>
              <a:ext uri="{FF2B5EF4-FFF2-40B4-BE49-F238E27FC236}">
                <a16:creationId xmlns:a16="http://schemas.microsoft.com/office/drawing/2014/main" id="{AAF77CE5-D340-4320-B701-7BB40C013A1E}"/>
              </a:ext>
            </a:extLst>
          </p:cNvPr>
          <p:cNvPicPr>
            <a:picLocks noChangeAspect="1"/>
          </p:cNvPicPr>
          <p:nvPr/>
        </p:nvPicPr>
        <p:blipFill>
          <a:blip r:embed="rId3"/>
          <a:stretch>
            <a:fillRect/>
          </a:stretch>
        </p:blipFill>
        <p:spPr>
          <a:xfrm>
            <a:off x="4051545" y="2415962"/>
            <a:ext cx="1346198" cy="1346198"/>
          </a:xfrm>
          <a:prstGeom prst="rect">
            <a:avLst/>
          </a:prstGeom>
          <a:ln w="19050">
            <a:solidFill>
              <a:schemeClr val="tx1"/>
            </a:solidFill>
          </a:ln>
        </p:spPr>
      </p:pic>
      <p:pic>
        <p:nvPicPr>
          <p:cNvPr id="20" name="Grafik 19">
            <a:extLst>
              <a:ext uri="{FF2B5EF4-FFF2-40B4-BE49-F238E27FC236}">
                <a16:creationId xmlns:a16="http://schemas.microsoft.com/office/drawing/2014/main" id="{3EAA9572-D886-485F-91C6-DFAC303A358B}"/>
              </a:ext>
            </a:extLst>
          </p:cNvPr>
          <p:cNvPicPr>
            <a:picLocks noChangeAspect="1"/>
          </p:cNvPicPr>
          <p:nvPr/>
        </p:nvPicPr>
        <p:blipFill>
          <a:blip r:embed="rId3"/>
          <a:stretch>
            <a:fillRect/>
          </a:stretch>
        </p:blipFill>
        <p:spPr>
          <a:xfrm>
            <a:off x="3108758" y="4763460"/>
            <a:ext cx="1346198" cy="1346198"/>
          </a:xfrm>
          <a:prstGeom prst="rect">
            <a:avLst/>
          </a:prstGeom>
          <a:ln w="19050">
            <a:solidFill>
              <a:schemeClr val="tx1"/>
            </a:solidFill>
          </a:ln>
        </p:spPr>
      </p:pic>
      <p:pic>
        <p:nvPicPr>
          <p:cNvPr id="21" name="Grafik 20">
            <a:extLst>
              <a:ext uri="{FF2B5EF4-FFF2-40B4-BE49-F238E27FC236}">
                <a16:creationId xmlns:a16="http://schemas.microsoft.com/office/drawing/2014/main" id="{87772C51-14E0-40F6-BC06-E00AA655F2BF}"/>
              </a:ext>
            </a:extLst>
          </p:cNvPr>
          <p:cNvPicPr>
            <a:picLocks noChangeAspect="1"/>
          </p:cNvPicPr>
          <p:nvPr/>
        </p:nvPicPr>
        <p:blipFill>
          <a:blip r:embed="rId3"/>
          <a:stretch>
            <a:fillRect/>
          </a:stretch>
        </p:blipFill>
        <p:spPr>
          <a:xfrm>
            <a:off x="3732031" y="4312948"/>
            <a:ext cx="1346198" cy="1346198"/>
          </a:xfrm>
          <a:prstGeom prst="rect">
            <a:avLst/>
          </a:prstGeom>
          <a:ln w="19050">
            <a:solidFill>
              <a:schemeClr val="tx1"/>
            </a:solidFill>
          </a:ln>
        </p:spPr>
      </p:pic>
      <p:sp>
        <p:nvSpPr>
          <p:cNvPr id="26" name="Wolke 25">
            <a:extLst>
              <a:ext uri="{FF2B5EF4-FFF2-40B4-BE49-F238E27FC236}">
                <a16:creationId xmlns:a16="http://schemas.microsoft.com/office/drawing/2014/main" id="{AFF71248-B6D0-41DA-B311-4CBBE5B89365}"/>
              </a:ext>
            </a:extLst>
          </p:cNvPr>
          <p:cNvSpPr/>
          <p:nvPr/>
        </p:nvSpPr>
        <p:spPr>
          <a:xfrm>
            <a:off x="-47189" y="1198854"/>
            <a:ext cx="6277059" cy="5775687"/>
          </a:xfrm>
          <a:prstGeom prst="cloud">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8DF2B841-C915-428A-B863-9D8283E79857}"/>
              </a:ext>
            </a:extLst>
          </p:cNvPr>
          <p:cNvSpPr txBox="1"/>
          <p:nvPr/>
        </p:nvSpPr>
        <p:spPr>
          <a:xfrm>
            <a:off x="7914968" y="3588775"/>
            <a:ext cx="317716" cy="369332"/>
          </a:xfrm>
          <a:prstGeom prst="rect">
            <a:avLst/>
          </a:prstGeom>
          <a:noFill/>
        </p:spPr>
        <p:txBody>
          <a:bodyPr wrap="square" rtlCol="0">
            <a:spAutoFit/>
          </a:bodyPr>
          <a:lstStyle/>
          <a:p>
            <a:r>
              <a:rPr lang="de-DE" dirty="0"/>
              <a:t>A</a:t>
            </a:r>
          </a:p>
        </p:txBody>
      </p:sp>
      <p:sp>
        <p:nvSpPr>
          <p:cNvPr id="22" name="Textfeld 21">
            <a:extLst>
              <a:ext uri="{FF2B5EF4-FFF2-40B4-BE49-F238E27FC236}">
                <a16:creationId xmlns:a16="http://schemas.microsoft.com/office/drawing/2014/main" id="{DCD1590C-C93E-4033-A86B-9E746775FD9B}"/>
              </a:ext>
            </a:extLst>
          </p:cNvPr>
          <p:cNvSpPr txBox="1"/>
          <p:nvPr/>
        </p:nvSpPr>
        <p:spPr>
          <a:xfrm>
            <a:off x="8785123" y="3210233"/>
            <a:ext cx="317716" cy="369332"/>
          </a:xfrm>
          <a:prstGeom prst="rect">
            <a:avLst/>
          </a:prstGeom>
          <a:noFill/>
        </p:spPr>
        <p:txBody>
          <a:bodyPr wrap="square" rtlCol="0">
            <a:spAutoFit/>
          </a:bodyPr>
          <a:lstStyle/>
          <a:p>
            <a:r>
              <a:rPr lang="de-DE" dirty="0"/>
              <a:t>B</a:t>
            </a:r>
          </a:p>
        </p:txBody>
      </p:sp>
      <p:sp>
        <p:nvSpPr>
          <p:cNvPr id="23" name="Textfeld 22">
            <a:extLst>
              <a:ext uri="{FF2B5EF4-FFF2-40B4-BE49-F238E27FC236}">
                <a16:creationId xmlns:a16="http://schemas.microsoft.com/office/drawing/2014/main" id="{E99B9BB3-BB11-4707-A587-7C32FE23D9C2}"/>
              </a:ext>
            </a:extLst>
          </p:cNvPr>
          <p:cNvSpPr txBox="1"/>
          <p:nvPr/>
        </p:nvSpPr>
        <p:spPr>
          <a:xfrm>
            <a:off x="9360310" y="3814917"/>
            <a:ext cx="317716" cy="369332"/>
          </a:xfrm>
          <a:prstGeom prst="rect">
            <a:avLst/>
          </a:prstGeom>
          <a:noFill/>
        </p:spPr>
        <p:txBody>
          <a:bodyPr wrap="square" rtlCol="0">
            <a:spAutoFit/>
          </a:bodyPr>
          <a:lstStyle/>
          <a:p>
            <a:r>
              <a:rPr lang="de-DE" dirty="0"/>
              <a:t>C</a:t>
            </a:r>
          </a:p>
        </p:txBody>
      </p:sp>
      <p:sp>
        <p:nvSpPr>
          <p:cNvPr id="24" name="Textfeld 23">
            <a:extLst>
              <a:ext uri="{FF2B5EF4-FFF2-40B4-BE49-F238E27FC236}">
                <a16:creationId xmlns:a16="http://schemas.microsoft.com/office/drawing/2014/main" id="{9EDDF55A-9D8E-46A6-8BB3-12DC2320C7F8}"/>
              </a:ext>
            </a:extLst>
          </p:cNvPr>
          <p:cNvSpPr txBox="1"/>
          <p:nvPr/>
        </p:nvSpPr>
        <p:spPr>
          <a:xfrm>
            <a:off x="9906000" y="3996813"/>
            <a:ext cx="317716" cy="369332"/>
          </a:xfrm>
          <a:prstGeom prst="rect">
            <a:avLst/>
          </a:prstGeom>
          <a:noFill/>
        </p:spPr>
        <p:txBody>
          <a:bodyPr wrap="square" rtlCol="0">
            <a:spAutoFit/>
          </a:bodyPr>
          <a:lstStyle/>
          <a:p>
            <a:r>
              <a:rPr lang="de-DE" dirty="0"/>
              <a:t>D</a:t>
            </a:r>
          </a:p>
        </p:txBody>
      </p:sp>
    </p:spTree>
    <p:extLst>
      <p:ext uri="{BB962C8B-B14F-4D97-AF65-F5344CB8AC3E}">
        <p14:creationId xmlns:p14="http://schemas.microsoft.com/office/powerpoint/2010/main" val="108428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09245-8A47-44D2-8A35-CFA9652E25BB}"/>
              </a:ext>
            </a:extLst>
          </p:cNvPr>
          <p:cNvSpPr>
            <a:spLocks noGrp="1"/>
          </p:cNvSpPr>
          <p:nvPr>
            <p:ph type="title"/>
          </p:nvPr>
        </p:nvSpPr>
        <p:spPr/>
        <p:txBody>
          <a:bodyPr/>
          <a:lstStyle/>
          <a:p>
            <a:r>
              <a:rPr lang="de-DE"/>
              <a:t>Spetroskopie in der Astronomie</a:t>
            </a:r>
          </a:p>
        </p:txBody>
      </p:sp>
      <p:sp>
        <p:nvSpPr>
          <p:cNvPr id="3" name="Inhaltsplatzhalter 2">
            <a:extLst>
              <a:ext uri="{FF2B5EF4-FFF2-40B4-BE49-F238E27FC236}">
                <a16:creationId xmlns:a16="http://schemas.microsoft.com/office/drawing/2014/main" id="{A811F136-04A4-414E-82BA-54ABF3CC5E6C}"/>
              </a:ext>
            </a:extLst>
          </p:cNvPr>
          <p:cNvSpPr>
            <a:spLocks noGrp="1"/>
          </p:cNvSpPr>
          <p:nvPr>
            <p:ph idx="1"/>
          </p:nvPr>
        </p:nvSpPr>
        <p:spPr/>
        <p:txBody>
          <a:bodyPr/>
          <a:lstStyle/>
          <a:p>
            <a:r>
              <a:rPr lang="de-DE"/>
              <a:t>Damit lassen sich hervorragend Moleküle im Weltall identifizieren!</a:t>
            </a:r>
          </a:p>
        </p:txBody>
      </p:sp>
      <p:grpSp>
        <p:nvGrpSpPr>
          <p:cNvPr id="27" name="Gruppieren 26">
            <a:extLst>
              <a:ext uri="{FF2B5EF4-FFF2-40B4-BE49-F238E27FC236}">
                <a16:creationId xmlns:a16="http://schemas.microsoft.com/office/drawing/2014/main" id="{3EA4F11C-9AE7-4A28-97C2-788D9C9AF775}"/>
              </a:ext>
            </a:extLst>
          </p:cNvPr>
          <p:cNvGrpSpPr/>
          <p:nvPr/>
        </p:nvGrpSpPr>
        <p:grpSpPr>
          <a:xfrm>
            <a:off x="2750886" y="2402305"/>
            <a:ext cx="8755298" cy="4455695"/>
            <a:chOff x="2750886" y="2402305"/>
            <a:chExt cx="8755298" cy="4455695"/>
          </a:xfrm>
        </p:grpSpPr>
        <p:pic>
          <p:nvPicPr>
            <p:cNvPr id="15" name="Grafik 14">
              <a:extLst>
                <a:ext uri="{FF2B5EF4-FFF2-40B4-BE49-F238E27FC236}">
                  <a16:creationId xmlns:a16="http://schemas.microsoft.com/office/drawing/2014/main" id="{0DA7AAB6-1AD8-42A4-A64F-B0B66B0F5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198" y="2402305"/>
              <a:ext cx="6073986" cy="4455695"/>
            </a:xfrm>
            <a:prstGeom prst="rect">
              <a:avLst/>
            </a:prstGeom>
          </p:spPr>
        </p:pic>
        <p:sp>
          <p:nvSpPr>
            <p:cNvPr id="16" name="Textfeld 15">
              <a:extLst>
                <a:ext uri="{FF2B5EF4-FFF2-40B4-BE49-F238E27FC236}">
                  <a16:creationId xmlns:a16="http://schemas.microsoft.com/office/drawing/2014/main" id="{3B48784A-50C6-46EC-99FE-31BDB9CD1823}"/>
                </a:ext>
              </a:extLst>
            </p:cNvPr>
            <p:cNvSpPr txBox="1"/>
            <p:nvPr/>
          </p:nvSpPr>
          <p:spPr>
            <a:xfrm>
              <a:off x="5634541" y="6488668"/>
              <a:ext cx="2048959" cy="369332"/>
            </a:xfrm>
            <a:prstGeom prst="rect">
              <a:avLst/>
            </a:prstGeom>
            <a:noFill/>
          </p:spPr>
          <p:txBody>
            <a:bodyPr wrap="none" rtlCol="0">
              <a:spAutoFit/>
            </a:bodyPr>
            <a:lstStyle/>
            <a:p>
              <a:r>
                <a:rPr lang="de-DE"/>
                <a:t>Panuzzo et al. 2010</a:t>
              </a:r>
            </a:p>
          </p:txBody>
        </p:sp>
        <p:pic>
          <p:nvPicPr>
            <p:cNvPr id="17" name="Grafik 16">
              <a:extLst>
                <a:ext uri="{FF2B5EF4-FFF2-40B4-BE49-F238E27FC236}">
                  <a16:creationId xmlns:a16="http://schemas.microsoft.com/office/drawing/2014/main" id="{31279552-B3DB-461D-B921-E6E81C143B56}"/>
                </a:ext>
              </a:extLst>
            </p:cNvPr>
            <p:cNvPicPr>
              <a:picLocks noChangeAspect="1"/>
            </p:cNvPicPr>
            <p:nvPr/>
          </p:nvPicPr>
          <p:blipFill rotWithShape="1">
            <a:blip r:embed="rId3"/>
            <a:srcRect t="7527" b="8372"/>
            <a:stretch/>
          </p:blipFill>
          <p:spPr>
            <a:xfrm>
              <a:off x="2750886" y="2715984"/>
              <a:ext cx="2188923" cy="4142016"/>
            </a:xfrm>
            <a:prstGeom prst="rect">
              <a:avLst/>
            </a:prstGeom>
          </p:spPr>
        </p:pic>
        <p:sp>
          <p:nvSpPr>
            <p:cNvPr id="18" name="Textfeld 17">
              <a:extLst>
                <a:ext uri="{FF2B5EF4-FFF2-40B4-BE49-F238E27FC236}">
                  <a16:creationId xmlns:a16="http://schemas.microsoft.com/office/drawing/2014/main" id="{2FFE3F55-BF3E-4394-99BB-5FB074124790}"/>
                </a:ext>
              </a:extLst>
            </p:cNvPr>
            <p:cNvSpPr txBox="1"/>
            <p:nvPr/>
          </p:nvSpPr>
          <p:spPr>
            <a:xfrm>
              <a:off x="6400804" y="3077964"/>
              <a:ext cx="2068387" cy="923330"/>
            </a:xfrm>
            <a:prstGeom prst="rect">
              <a:avLst/>
            </a:prstGeom>
            <a:noFill/>
          </p:spPr>
          <p:txBody>
            <a:bodyPr wrap="none" rtlCol="0">
              <a:spAutoFit/>
            </a:bodyPr>
            <a:lstStyle/>
            <a:p>
              <a:pPr algn="ctr"/>
              <a:r>
                <a:rPr lang="de-DE"/>
                <a:t>CO</a:t>
              </a:r>
            </a:p>
            <a:p>
              <a:pPr algn="ctr"/>
              <a:r>
                <a:rPr lang="de-DE"/>
                <a:t>Rotationsübergänge</a:t>
              </a:r>
            </a:p>
            <a:p>
              <a:pPr algn="ctr"/>
              <a:r>
                <a:rPr lang="de-DE"/>
                <a:t>In M82 </a:t>
              </a:r>
            </a:p>
          </p:txBody>
        </p:sp>
      </p:grpSp>
      <p:grpSp>
        <p:nvGrpSpPr>
          <p:cNvPr id="22" name="Gruppieren 21">
            <a:extLst>
              <a:ext uri="{FF2B5EF4-FFF2-40B4-BE49-F238E27FC236}">
                <a16:creationId xmlns:a16="http://schemas.microsoft.com/office/drawing/2014/main" id="{38573E59-6714-453B-8D1B-FB5D7FCF198C}"/>
              </a:ext>
            </a:extLst>
          </p:cNvPr>
          <p:cNvGrpSpPr/>
          <p:nvPr/>
        </p:nvGrpSpPr>
        <p:grpSpPr>
          <a:xfrm>
            <a:off x="3845347" y="4318000"/>
            <a:ext cx="5184353" cy="1663700"/>
            <a:chOff x="3845347" y="4318000"/>
            <a:chExt cx="5184353" cy="1663700"/>
          </a:xfrm>
        </p:grpSpPr>
        <p:sp>
          <p:nvSpPr>
            <p:cNvPr id="20" name="Ellipse 19">
              <a:extLst>
                <a:ext uri="{FF2B5EF4-FFF2-40B4-BE49-F238E27FC236}">
                  <a16:creationId xmlns:a16="http://schemas.microsoft.com/office/drawing/2014/main" id="{AA8C2C47-503D-4D67-A121-D3EB8F4E4770}"/>
                </a:ext>
              </a:extLst>
            </p:cNvPr>
            <p:cNvSpPr/>
            <p:nvPr/>
          </p:nvSpPr>
          <p:spPr>
            <a:xfrm>
              <a:off x="8724900" y="4318000"/>
              <a:ext cx="304800" cy="1663700"/>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D173AB12-766C-49B1-862A-5177A1BB7B0B}"/>
                </a:ext>
              </a:extLst>
            </p:cNvPr>
            <p:cNvSpPr/>
            <p:nvPr/>
          </p:nvSpPr>
          <p:spPr>
            <a:xfrm>
              <a:off x="3845347" y="4902199"/>
              <a:ext cx="269453" cy="63500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uppieren 25">
            <a:extLst>
              <a:ext uri="{FF2B5EF4-FFF2-40B4-BE49-F238E27FC236}">
                <a16:creationId xmlns:a16="http://schemas.microsoft.com/office/drawing/2014/main" id="{88B3A855-7873-42CD-B851-10AE7AE6D1DE}"/>
              </a:ext>
            </a:extLst>
          </p:cNvPr>
          <p:cNvGrpSpPr/>
          <p:nvPr/>
        </p:nvGrpSpPr>
        <p:grpSpPr>
          <a:xfrm>
            <a:off x="4023982" y="3238499"/>
            <a:ext cx="6492453" cy="1663700"/>
            <a:chOff x="4023982" y="3238499"/>
            <a:chExt cx="6492453" cy="1663700"/>
          </a:xfrm>
        </p:grpSpPr>
        <p:sp>
          <p:nvSpPr>
            <p:cNvPr id="24" name="Ellipse 23">
              <a:extLst>
                <a:ext uri="{FF2B5EF4-FFF2-40B4-BE49-F238E27FC236}">
                  <a16:creationId xmlns:a16="http://schemas.microsoft.com/office/drawing/2014/main" id="{E4D764AC-7CB4-4AE1-8ADB-48BD106E2909}"/>
                </a:ext>
              </a:extLst>
            </p:cNvPr>
            <p:cNvSpPr/>
            <p:nvPr/>
          </p:nvSpPr>
          <p:spPr>
            <a:xfrm>
              <a:off x="10211635" y="3238499"/>
              <a:ext cx="304800" cy="1663700"/>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5D00F2CD-B3B5-4F4F-832C-9679AD1D71EE}"/>
                </a:ext>
              </a:extLst>
            </p:cNvPr>
            <p:cNvSpPr/>
            <p:nvPr/>
          </p:nvSpPr>
          <p:spPr>
            <a:xfrm>
              <a:off x="4023982" y="3875086"/>
              <a:ext cx="269453" cy="63500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76457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a:t>Spitzers Blick</a:t>
            </a:r>
            <a:br>
              <a:rPr lang="de-DE"/>
            </a:br>
            <a:r>
              <a:rPr lang="de-DE"/>
              <a:t>auf Orion</a:t>
            </a:r>
            <a:endParaRPr lang="en-US"/>
          </a:p>
        </p:txBody>
      </p:sp>
      <p:sp>
        <p:nvSpPr>
          <p:cNvPr id="12" name="Inhaltsplatzhalter 11"/>
          <p:cNvSpPr>
            <a:spLocks noGrp="1"/>
          </p:cNvSpPr>
          <p:nvPr>
            <p:ph idx="1"/>
          </p:nvPr>
        </p:nvSpPr>
        <p:spPr/>
        <p:txBody>
          <a:bodyPr/>
          <a:lstStyle/>
          <a:p>
            <a:endParaRPr lang="en-US"/>
          </a:p>
        </p:txBody>
      </p:sp>
      <p:pic>
        <p:nvPicPr>
          <p:cNvPr id="13" name="Inhaltsplatzhalt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3064521">
            <a:off x="9296282" y="2391141"/>
            <a:ext cx="1997130" cy="3721359"/>
          </a:xfrm>
          <a:prstGeom prst="rect">
            <a:avLst/>
          </a:prstGeom>
        </p:spPr>
      </p:pic>
      <p:pic>
        <p:nvPicPr>
          <p:cNvPr id="14" name="Inhaltsplatzhalter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3236163" y="-544405"/>
            <a:ext cx="5177695" cy="9647878"/>
          </a:xfrm>
          <a:prstGeom prst="rect">
            <a:avLst/>
          </a:prstGeom>
        </p:spPr>
      </p:pic>
    </p:spTree>
    <p:extLst>
      <p:ext uri="{BB962C8B-B14F-4D97-AF65-F5344CB8AC3E}">
        <p14:creationId xmlns:p14="http://schemas.microsoft.com/office/powerpoint/2010/main" val="3948993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3140000">
                                      <p:cBhvr>
                                        <p:cTn id="6" dur="2000" fill="hold"/>
                                        <p:tgtEl>
                                          <p:spTgt spid="13"/>
                                        </p:tgtEl>
                                        <p:attrNameLst>
                                          <p:attrName>r</p:attrName>
                                        </p:attrNameLst>
                                      </p:cBhvr>
                                    </p:animRot>
                                  </p:childTnLst>
                                </p:cTn>
                              </p:par>
                              <p:par>
                                <p:cTn id="7" presetID="6" presetClass="emph" presetSubtype="0" fill="hold" nodeType="withEffect">
                                  <p:stCondLst>
                                    <p:cond delay="0"/>
                                  </p:stCondLst>
                                  <p:childTnLst>
                                    <p:animScale>
                                      <p:cBhvr>
                                        <p:cTn id="8" dur="2000" fill="hold"/>
                                        <p:tgtEl>
                                          <p:spTgt spid="13"/>
                                        </p:tgtEl>
                                      </p:cBhvr>
                                      <p:by x="257000" y="257000"/>
                                    </p:animScale>
                                  </p:childTnLst>
                                </p:cTn>
                              </p:par>
                              <p:par>
                                <p:cTn id="9" presetID="42" presetClass="path" presetSubtype="0" accel="50000" decel="50000" fill="hold" nodeType="withEffect">
                                  <p:stCondLst>
                                    <p:cond delay="0"/>
                                  </p:stCondLst>
                                  <p:childTnLst>
                                    <p:animMotion origin="layout" path="M -1.04167E-6 0.0037 L -0.36836 0.00231 " pathEditMode="relative" rAng="0" ptsTypes="AA">
                                      <p:cBhvr>
                                        <p:cTn id="10" dur="2000" fill="hold"/>
                                        <p:tgtEl>
                                          <p:spTgt spid="13"/>
                                        </p:tgtEl>
                                        <p:attrNameLst>
                                          <p:attrName>ppt_x</p:attrName>
                                          <p:attrName>ppt_y</p:attrName>
                                        </p:attrNameLst>
                                      </p:cBhvr>
                                      <p:rCtr x="-18424" y="-69"/>
                                    </p:animMotion>
                                  </p:childTnLst>
                                </p:cTn>
                              </p:par>
                            </p:childTnLst>
                          </p:cTn>
                        </p:par>
                        <p:par>
                          <p:cTn id="11" fill="hold">
                            <p:stCondLst>
                              <p:cond delay="2000"/>
                            </p:stCondLst>
                            <p:childTnLst>
                              <p:par>
                                <p:cTn id="12" presetID="1"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C0864D1-D0E1-4B1B-82EC-061F6D701D24}"/>
              </a:ext>
            </a:extLst>
          </p:cNvPr>
          <p:cNvPicPr>
            <a:picLocks noChangeAspect="1"/>
          </p:cNvPicPr>
          <p:nvPr/>
        </p:nvPicPr>
        <p:blipFill>
          <a:blip r:embed="rId2"/>
          <a:stretch>
            <a:fillRect/>
          </a:stretch>
        </p:blipFill>
        <p:spPr>
          <a:xfrm>
            <a:off x="2347668" y="1418432"/>
            <a:ext cx="7101557" cy="5321300"/>
          </a:xfrm>
          <a:prstGeom prst="rect">
            <a:avLst/>
          </a:prstGeom>
        </p:spPr>
      </p:pic>
      <p:sp>
        <p:nvSpPr>
          <p:cNvPr id="2" name="Titel 1">
            <a:extLst>
              <a:ext uri="{FF2B5EF4-FFF2-40B4-BE49-F238E27FC236}">
                <a16:creationId xmlns:a16="http://schemas.microsoft.com/office/drawing/2014/main" id="{DDB26251-E369-4E71-88BB-5C1F086AB23F}"/>
              </a:ext>
            </a:extLst>
          </p:cNvPr>
          <p:cNvSpPr>
            <a:spLocks noGrp="1"/>
          </p:cNvSpPr>
          <p:nvPr>
            <p:ph type="title"/>
          </p:nvPr>
        </p:nvSpPr>
        <p:spPr>
          <a:xfrm>
            <a:off x="381000" y="365125"/>
            <a:ext cx="11430000" cy="1325563"/>
          </a:xfrm>
        </p:spPr>
        <p:txBody>
          <a:bodyPr/>
          <a:lstStyle/>
          <a:p>
            <a:r>
              <a:rPr lang="de-DE"/>
              <a:t>Beispiel: Sternentstehung in Orion</a:t>
            </a:r>
          </a:p>
        </p:txBody>
      </p:sp>
      <p:pic>
        <p:nvPicPr>
          <p:cNvPr id="9" name="Grafik 8">
            <a:extLst>
              <a:ext uri="{FF2B5EF4-FFF2-40B4-BE49-F238E27FC236}">
                <a16:creationId xmlns:a16="http://schemas.microsoft.com/office/drawing/2014/main" id="{4E626DCB-1E2E-4050-A108-AF7C2757ECD7}"/>
              </a:ext>
            </a:extLst>
          </p:cNvPr>
          <p:cNvPicPr>
            <a:picLocks noChangeAspect="1"/>
          </p:cNvPicPr>
          <p:nvPr/>
        </p:nvPicPr>
        <p:blipFill>
          <a:blip r:embed="rId3"/>
          <a:stretch>
            <a:fillRect/>
          </a:stretch>
        </p:blipFill>
        <p:spPr>
          <a:xfrm>
            <a:off x="2347668" y="1418432"/>
            <a:ext cx="7101557" cy="5321300"/>
          </a:xfrm>
          <a:prstGeom prst="rect">
            <a:avLst/>
          </a:prstGeom>
        </p:spPr>
      </p:pic>
      <p:sp>
        <p:nvSpPr>
          <p:cNvPr id="10" name="Pfeil: nach rechts 9">
            <a:extLst>
              <a:ext uri="{FF2B5EF4-FFF2-40B4-BE49-F238E27FC236}">
                <a16:creationId xmlns:a16="http://schemas.microsoft.com/office/drawing/2014/main" id="{1B153C36-C18B-4B67-A82F-4905748DDCC5}"/>
              </a:ext>
            </a:extLst>
          </p:cNvPr>
          <p:cNvSpPr/>
          <p:nvPr/>
        </p:nvSpPr>
        <p:spPr>
          <a:xfrm>
            <a:off x="2333412" y="3429000"/>
            <a:ext cx="1352550" cy="29527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B89A4573-AB4E-4C9A-8FC8-1C9A948E1E95}"/>
              </a:ext>
            </a:extLst>
          </p:cNvPr>
          <p:cNvPicPr>
            <a:picLocks noChangeAspect="1"/>
          </p:cNvPicPr>
          <p:nvPr/>
        </p:nvPicPr>
        <p:blipFill>
          <a:blip r:embed="rId4"/>
          <a:stretch>
            <a:fillRect/>
          </a:stretch>
        </p:blipFill>
        <p:spPr>
          <a:xfrm>
            <a:off x="2347668" y="1418432"/>
            <a:ext cx="7101557" cy="5321300"/>
          </a:xfrm>
          <a:prstGeom prst="rect">
            <a:avLst/>
          </a:prstGeom>
        </p:spPr>
      </p:pic>
      <p:sp>
        <p:nvSpPr>
          <p:cNvPr id="11" name="Rechteck 10">
            <a:extLst>
              <a:ext uri="{FF2B5EF4-FFF2-40B4-BE49-F238E27FC236}">
                <a16:creationId xmlns:a16="http://schemas.microsoft.com/office/drawing/2014/main" id="{8D074E35-2C06-4F64-9A27-4A0D18516FEB}"/>
              </a:ext>
            </a:extLst>
          </p:cNvPr>
          <p:cNvSpPr/>
          <p:nvPr/>
        </p:nvSpPr>
        <p:spPr>
          <a:xfrm>
            <a:off x="3009687" y="1619250"/>
            <a:ext cx="183456" cy="4375150"/>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EB4CC4B6-3985-435B-8C81-C9BA3165D8F9}"/>
              </a:ext>
            </a:extLst>
          </p:cNvPr>
          <p:cNvPicPr>
            <a:picLocks noChangeAspect="1"/>
          </p:cNvPicPr>
          <p:nvPr/>
        </p:nvPicPr>
        <p:blipFill>
          <a:blip r:embed="rId5"/>
          <a:stretch>
            <a:fillRect/>
          </a:stretch>
        </p:blipFill>
        <p:spPr>
          <a:xfrm>
            <a:off x="2333412" y="1418432"/>
            <a:ext cx="7101557" cy="5321300"/>
          </a:xfrm>
          <a:prstGeom prst="rect">
            <a:avLst/>
          </a:prstGeom>
        </p:spPr>
      </p:pic>
      <p:pic>
        <p:nvPicPr>
          <p:cNvPr id="12" name="Grafik 11">
            <a:extLst>
              <a:ext uri="{FF2B5EF4-FFF2-40B4-BE49-F238E27FC236}">
                <a16:creationId xmlns:a16="http://schemas.microsoft.com/office/drawing/2014/main" id="{40CB9B28-8836-482F-BC22-63FD31501DA4}"/>
              </a:ext>
            </a:extLst>
          </p:cNvPr>
          <p:cNvPicPr>
            <a:picLocks noChangeAspect="1"/>
          </p:cNvPicPr>
          <p:nvPr/>
        </p:nvPicPr>
        <p:blipFill>
          <a:blip r:embed="rId6"/>
          <a:stretch>
            <a:fillRect/>
          </a:stretch>
        </p:blipFill>
        <p:spPr>
          <a:xfrm>
            <a:off x="2347668" y="1418432"/>
            <a:ext cx="7101557" cy="5321300"/>
          </a:xfrm>
          <a:prstGeom prst="rect">
            <a:avLst/>
          </a:prstGeom>
        </p:spPr>
      </p:pic>
      <p:sp>
        <p:nvSpPr>
          <p:cNvPr id="13" name="Rechteck 12">
            <a:extLst>
              <a:ext uri="{FF2B5EF4-FFF2-40B4-BE49-F238E27FC236}">
                <a16:creationId xmlns:a16="http://schemas.microsoft.com/office/drawing/2014/main" id="{87867091-41DF-4095-872A-35ECFB6F5DC0}"/>
              </a:ext>
            </a:extLst>
          </p:cNvPr>
          <p:cNvSpPr/>
          <p:nvPr/>
        </p:nvSpPr>
        <p:spPr>
          <a:xfrm>
            <a:off x="5200650" y="1619250"/>
            <a:ext cx="1095375" cy="4375150"/>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31B205C6-9239-4F1E-8071-985054610507}"/>
              </a:ext>
            </a:extLst>
          </p:cNvPr>
          <p:cNvSpPr txBox="1"/>
          <p:nvPr/>
        </p:nvSpPr>
        <p:spPr>
          <a:xfrm>
            <a:off x="9435232" y="5945742"/>
            <a:ext cx="1948803" cy="646331"/>
          </a:xfrm>
          <a:prstGeom prst="rect">
            <a:avLst/>
          </a:prstGeom>
          <a:noFill/>
        </p:spPr>
        <p:txBody>
          <a:bodyPr wrap="none" rtlCol="0">
            <a:spAutoFit/>
          </a:bodyPr>
          <a:lstStyle/>
          <a:p>
            <a:r>
              <a:rPr lang="de-DE"/>
              <a:t>Source: E. Bergin </a:t>
            </a:r>
            <a:br>
              <a:rPr lang="de-DE"/>
            </a:br>
            <a:r>
              <a:rPr lang="de-DE"/>
              <a:t>(Univ. of Michigan)</a:t>
            </a:r>
          </a:p>
        </p:txBody>
      </p:sp>
    </p:spTree>
    <p:extLst>
      <p:ext uri="{BB962C8B-B14F-4D97-AF65-F5344CB8AC3E}">
        <p14:creationId xmlns:p14="http://schemas.microsoft.com/office/powerpoint/2010/main" val="399270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ppt_x</p:attrName>
                                        </p:attrNameLst>
                                      </p:cBhvr>
                                      <p:tavLst>
                                        <p:tav tm="0">
                                          <p:val>
                                            <p:strVal val="#ppt_x"/>
                                          </p:val>
                                        </p:tav>
                                        <p:tav tm="100000">
                                          <p:val>
                                            <p:strVal val="#ppt_x"/>
                                          </p:val>
                                        </p:tav>
                                      </p:tavLst>
                                    </p:anim>
                                    <p:anim calcmode="lin" valueType="num">
                                      <p:cBhvr>
                                        <p:cTn id="21" dur="2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1" presetClass="exit" presetSubtype="0" fill="hold" grpId="1" nodeType="withEffect">
                                  <p:stCondLst>
                                    <p:cond delay="0"/>
                                  </p:stCondLst>
                                  <p:childTnLst>
                                    <p:set>
                                      <p:cBhvr>
                                        <p:cTn id="45"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3"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endParaRPr lang="en-US"/>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164262" cy="807406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4262" y="0"/>
            <a:ext cx="6180138" cy="8094854"/>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15" name="Freihandform 14"/>
          <p:cNvSpPr/>
          <p:nvPr/>
        </p:nvSpPr>
        <p:spPr>
          <a:xfrm>
            <a:off x="2222780" y="4965700"/>
            <a:ext cx="948224" cy="1488626"/>
          </a:xfrm>
          <a:custGeom>
            <a:avLst/>
            <a:gdLst>
              <a:gd name="connsiteX0" fmla="*/ 681551 w 948224"/>
              <a:gd name="connsiteY0" fmla="*/ 0 h 1488626"/>
              <a:gd name="connsiteX1" fmla="*/ 935551 w 948224"/>
              <a:gd name="connsiteY1" fmla="*/ 0 h 1488626"/>
              <a:gd name="connsiteX2" fmla="*/ 935551 w 948224"/>
              <a:gd name="connsiteY2" fmla="*/ 473917 h 1488626"/>
              <a:gd name="connsiteX3" fmla="*/ 948224 w 948224"/>
              <a:gd name="connsiteY3" fmla="*/ 483297 h 1488626"/>
              <a:gd name="connsiteX4" fmla="*/ 204164 w 948224"/>
              <a:gd name="connsiteY4" fmla="*/ 1488626 h 1488626"/>
              <a:gd name="connsiteX5" fmla="*/ 0 w 948224"/>
              <a:gd name="connsiteY5" fmla="*/ 1337521 h 1488626"/>
              <a:gd name="connsiteX6" fmla="*/ 681551 w 948224"/>
              <a:gd name="connsiteY6" fmla="*/ 416649 h 148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224" h="1488626">
                <a:moveTo>
                  <a:pt x="681551" y="0"/>
                </a:moveTo>
                <a:lnTo>
                  <a:pt x="935551" y="0"/>
                </a:lnTo>
                <a:lnTo>
                  <a:pt x="935551" y="473917"/>
                </a:lnTo>
                <a:lnTo>
                  <a:pt x="948224" y="483297"/>
                </a:lnTo>
                <a:lnTo>
                  <a:pt x="204164" y="1488626"/>
                </a:lnTo>
                <a:lnTo>
                  <a:pt x="0" y="1337521"/>
                </a:lnTo>
                <a:lnTo>
                  <a:pt x="681551" y="416649"/>
                </a:lnTo>
                <a:close/>
              </a:path>
            </a:pathLst>
          </a:custGeom>
          <a:noFill/>
          <a:ln>
            <a:solidFill>
              <a:srgbClr val="2EDE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ihandform 15"/>
          <p:cNvSpPr/>
          <p:nvPr/>
        </p:nvSpPr>
        <p:spPr>
          <a:xfrm rot="2190343">
            <a:off x="8623913" y="4786309"/>
            <a:ext cx="501866" cy="1631658"/>
          </a:xfrm>
          <a:custGeom>
            <a:avLst/>
            <a:gdLst>
              <a:gd name="connsiteX0" fmla="*/ 0 w 501866"/>
              <a:gd name="connsiteY0" fmla="*/ 151105 h 1631658"/>
              <a:gd name="connsiteX1" fmla="*/ 204165 w 501866"/>
              <a:gd name="connsiteY1" fmla="*/ 0 h 1631658"/>
              <a:gd name="connsiteX2" fmla="*/ 486099 w 501866"/>
              <a:gd name="connsiteY2" fmla="*/ 380933 h 1631658"/>
              <a:gd name="connsiteX3" fmla="*/ 501866 w 501866"/>
              <a:gd name="connsiteY3" fmla="*/ 380933 h 1631658"/>
              <a:gd name="connsiteX4" fmla="*/ 501866 w 501866"/>
              <a:gd name="connsiteY4" fmla="*/ 1631658 h 1631658"/>
              <a:gd name="connsiteX5" fmla="*/ 247866 w 501866"/>
              <a:gd name="connsiteY5" fmla="*/ 1631658 h 1631658"/>
              <a:gd name="connsiteX6" fmla="*/ 247866 w 501866"/>
              <a:gd name="connsiteY6" fmla="*/ 486007 h 163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866" h="1631658">
                <a:moveTo>
                  <a:pt x="0" y="151105"/>
                </a:moveTo>
                <a:lnTo>
                  <a:pt x="204165" y="0"/>
                </a:lnTo>
                <a:lnTo>
                  <a:pt x="486099" y="380933"/>
                </a:lnTo>
                <a:lnTo>
                  <a:pt x="501866" y="380933"/>
                </a:lnTo>
                <a:lnTo>
                  <a:pt x="501866" y="1631658"/>
                </a:lnTo>
                <a:lnTo>
                  <a:pt x="247866" y="1631658"/>
                </a:lnTo>
                <a:lnTo>
                  <a:pt x="247866" y="486007"/>
                </a:lnTo>
                <a:close/>
              </a:path>
            </a:pathLst>
          </a:custGeom>
          <a:noFill/>
          <a:ln>
            <a:solidFill>
              <a:srgbClr val="2EDE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4076718" y="2610373"/>
            <a:ext cx="1954381" cy="369332"/>
          </a:xfrm>
          <a:prstGeom prst="rect">
            <a:avLst/>
          </a:prstGeom>
          <a:noFill/>
        </p:spPr>
        <p:txBody>
          <a:bodyPr wrap="none" rtlCol="0">
            <a:spAutoFit/>
          </a:bodyPr>
          <a:lstStyle/>
          <a:p>
            <a:r>
              <a:rPr lang="de-DE" b="1">
                <a:solidFill>
                  <a:srgbClr val="FFC000"/>
                </a:solidFill>
              </a:rPr>
              <a:t>sichtbares Licht</a:t>
            </a:r>
            <a:endParaRPr lang="en-US" b="1">
              <a:solidFill>
                <a:srgbClr val="FFC000"/>
              </a:solidFill>
            </a:endParaRPr>
          </a:p>
        </p:txBody>
      </p:sp>
      <p:sp>
        <p:nvSpPr>
          <p:cNvPr id="13" name="Textfeld 12"/>
          <p:cNvSpPr txBox="1"/>
          <p:nvPr/>
        </p:nvSpPr>
        <p:spPr>
          <a:xfrm>
            <a:off x="10504849" y="2610373"/>
            <a:ext cx="1697901" cy="369332"/>
          </a:xfrm>
          <a:prstGeom prst="rect">
            <a:avLst/>
          </a:prstGeom>
          <a:noFill/>
        </p:spPr>
        <p:txBody>
          <a:bodyPr wrap="none" rtlCol="0">
            <a:spAutoFit/>
          </a:bodyPr>
          <a:lstStyle/>
          <a:p>
            <a:r>
              <a:rPr lang="de-DE">
                <a:solidFill>
                  <a:schemeClr val="bg1"/>
                </a:solidFill>
              </a:rPr>
              <a:t>infrarotes Licht</a:t>
            </a:r>
            <a:endParaRPr lang="en-US">
              <a:solidFill>
                <a:schemeClr val="bg1"/>
              </a:solidFill>
            </a:endParaRPr>
          </a:p>
        </p:txBody>
      </p:sp>
      <p:sp>
        <p:nvSpPr>
          <p:cNvPr id="14" name="Rechteck 13"/>
          <p:cNvSpPr/>
          <p:nvPr/>
        </p:nvSpPr>
        <p:spPr>
          <a:xfrm>
            <a:off x="6164262" y="0"/>
            <a:ext cx="6180138" cy="8074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7226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B26251-E369-4E71-88BB-5C1F086AB23F}"/>
              </a:ext>
            </a:extLst>
          </p:cNvPr>
          <p:cNvSpPr>
            <a:spLocks noGrp="1"/>
          </p:cNvSpPr>
          <p:nvPr>
            <p:ph type="title"/>
          </p:nvPr>
        </p:nvSpPr>
        <p:spPr>
          <a:xfrm>
            <a:off x="381000" y="365125"/>
            <a:ext cx="11430000" cy="1325563"/>
          </a:xfrm>
        </p:spPr>
        <p:txBody>
          <a:bodyPr/>
          <a:lstStyle/>
          <a:p>
            <a:r>
              <a:rPr lang="de-DE"/>
              <a:t>Beispiel: Sternentstehung in Orion</a:t>
            </a:r>
          </a:p>
        </p:txBody>
      </p:sp>
      <p:pic>
        <p:nvPicPr>
          <p:cNvPr id="3" name="Grafik 2">
            <a:extLst>
              <a:ext uri="{FF2B5EF4-FFF2-40B4-BE49-F238E27FC236}">
                <a16:creationId xmlns:a16="http://schemas.microsoft.com/office/drawing/2014/main" id="{0086D2FD-7390-48F7-BA35-929CCA6C2E0F}"/>
              </a:ext>
            </a:extLst>
          </p:cNvPr>
          <p:cNvPicPr>
            <a:picLocks noChangeAspect="1"/>
          </p:cNvPicPr>
          <p:nvPr/>
        </p:nvPicPr>
        <p:blipFill>
          <a:blip r:embed="rId3"/>
          <a:stretch>
            <a:fillRect/>
          </a:stretch>
        </p:blipFill>
        <p:spPr>
          <a:xfrm>
            <a:off x="2347667" y="1418431"/>
            <a:ext cx="7087565" cy="4896643"/>
          </a:xfrm>
          <a:prstGeom prst="rect">
            <a:avLst/>
          </a:prstGeom>
        </p:spPr>
      </p:pic>
      <p:sp>
        <p:nvSpPr>
          <p:cNvPr id="4" name="Textfeld 3">
            <a:extLst>
              <a:ext uri="{FF2B5EF4-FFF2-40B4-BE49-F238E27FC236}">
                <a16:creationId xmlns:a16="http://schemas.microsoft.com/office/drawing/2014/main" id="{BAC7C864-C089-4FC3-91B2-ED3FBBECF0BA}"/>
              </a:ext>
            </a:extLst>
          </p:cNvPr>
          <p:cNvSpPr txBox="1"/>
          <p:nvPr/>
        </p:nvSpPr>
        <p:spPr>
          <a:xfrm>
            <a:off x="9435232" y="5945742"/>
            <a:ext cx="1762406" cy="369332"/>
          </a:xfrm>
          <a:prstGeom prst="rect">
            <a:avLst/>
          </a:prstGeom>
          <a:noFill/>
        </p:spPr>
        <p:txBody>
          <a:bodyPr wrap="none" rtlCol="0">
            <a:spAutoFit/>
          </a:bodyPr>
          <a:lstStyle/>
          <a:p>
            <a:r>
              <a:rPr lang="de-DE"/>
              <a:t>Wang et al. 2011</a:t>
            </a:r>
          </a:p>
        </p:txBody>
      </p:sp>
      <p:pic>
        <p:nvPicPr>
          <p:cNvPr id="7" name="Grafik 6">
            <a:extLst>
              <a:ext uri="{FF2B5EF4-FFF2-40B4-BE49-F238E27FC236}">
                <a16:creationId xmlns:a16="http://schemas.microsoft.com/office/drawing/2014/main" id="{E34DEC2E-7C79-46DA-BACA-1274BA94C1DE}"/>
              </a:ext>
            </a:extLst>
          </p:cNvPr>
          <p:cNvPicPr>
            <a:picLocks noChangeAspect="1"/>
          </p:cNvPicPr>
          <p:nvPr/>
        </p:nvPicPr>
        <p:blipFill rotWithShape="1">
          <a:blip r:embed="rId4">
            <a:extLst>
              <a:ext uri="{28A0092B-C50C-407E-A947-70E740481C1C}">
                <a14:useLocalDpi xmlns:a14="http://schemas.microsoft.com/office/drawing/2010/main" val="0"/>
              </a:ext>
            </a:extLst>
          </a:blip>
          <a:srcRect l="3598" t="5324" r="54356" b="5324"/>
          <a:stretch/>
        </p:blipFill>
        <p:spPr>
          <a:xfrm>
            <a:off x="9542891" y="1418431"/>
            <a:ext cx="2462296" cy="3697771"/>
          </a:xfrm>
          <a:prstGeom prst="rect">
            <a:avLst/>
          </a:prstGeom>
        </p:spPr>
      </p:pic>
      <p:pic>
        <p:nvPicPr>
          <p:cNvPr id="8" name="Grafik 7">
            <a:extLst>
              <a:ext uri="{FF2B5EF4-FFF2-40B4-BE49-F238E27FC236}">
                <a16:creationId xmlns:a16="http://schemas.microsoft.com/office/drawing/2014/main" id="{026D1D7A-B2E1-4D68-9636-45DCB42CAE8C}"/>
              </a:ext>
            </a:extLst>
          </p:cNvPr>
          <p:cNvPicPr>
            <a:picLocks noChangeAspect="1"/>
          </p:cNvPicPr>
          <p:nvPr/>
        </p:nvPicPr>
        <p:blipFill rotWithShape="1">
          <a:blip r:embed="rId5"/>
          <a:srcRect t="7527" b="8372"/>
          <a:stretch/>
        </p:blipFill>
        <p:spPr>
          <a:xfrm>
            <a:off x="186813" y="1418431"/>
            <a:ext cx="2053195" cy="3885184"/>
          </a:xfrm>
          <a:prstGeom prst="rect">
            <a:avLst/>
          </a:prstGeom>
        </p:spPr>
      </p:pic>
    </p:spTree>
    <p:extLst>
      <p:ext uri="{BB962C8B-B14F-4D97-AF65-F5344CB8AC3E}">
        <p14:creationId xmlns:p14="http://schemas.microsoft.com/office/powerpoint/2010/main" val="3187314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B26251-E369-4E71-88BB-5C1F086AB23F}"/>
              </a:ext>
            </a:extLst>
          </p:cNvPr>
          <p:cNvSpPr>
            <a:spLocks noGrp="1"/>
          </p:cNvSpPr>
          <p:nvPr>
            <p:ph type="title"/>
          </p:nvPr>
        </p:nvSpPr>
        <p:spPr>
          <a:xfrm>
            <a:off x="381000" y="365125"/>
            <a:ext cx="11430000" cy="1325563"/>
          </a:xfrm>
        </p:spPr>
        <p:txBody>
          <a:bodyPr/>
          <a:lstStyle/>
          <a:p>
            <a:r>
              <a:rPr lang="de-DE"/>
              <a:t>Beispiel: Sternentstehung in Orion</a:t>
            </a:r>
          </a:p>
        </p:txBody>
      </p:sp>
      <p:pic>
        <p:nvPicPr>
          <p:cNvPr id="6" name="Grafik 5">
            <a:extLst>
              <a:ext uri="{FF2B5EF4-FFF2-40B4-BE49-F238E27FC236}">
                <a16:creationId xmlns:a16="http://schemas.microsoft.com/office/drawing/2014/main" id="{698BCCEA-D0A1-4469-9FFA-98C4ABC6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162" y="1361743"/>
            <a:ext cx="9591675" cy="5393580"/>
          </a:xfrm>
          <a:prstGeom prst="rect">
            <a:avLst/>
          </a:prstGeom>
        </p:spPr>
      </p:pic>
      <p:sp>
        <p:nvSpPr>
          <p:cNvPr id="4" name="Textfeld 3">
            <a:extLst>
              <a:ext uri="{FF2B5EF4-FFF2-40B4-BE49-F238E27FC236}">
                <a16:creationId xmlns:a16="http://schemas.microsoft.com/office/drawing/2014/main" id="{BAC7C864-C089-4FC3-91B2-ED3FBBECF0BA}"/>
              </a:ext>
            </a:extLst>
          </p:cNvPr>
          <p:cNvSpPr txBox="1"/>
          <p:nvPr/>
        </p:nvSpPr>
        <p:spPr>
          <a:xfrm>
            <a:off x="4476470" y="6478324"/>
            <a:ext cx="2983702" cy="276999"/>
          </a:xfrm>
          <a:prstGeom prst="rect">
            <a:avLst/>
          </a:prstGeom>
          <a:noFill/>
        </p:spPr>
        <p:txBody>
          <a:bodyPr wrap="none" rtlCol="0">
            <a:spAutoFit/>
          </a:bodyPr>
          <a:lstStyle/>
          <a:p>
            <a:r>
              <a:rPr lang="en-US" sz="1200">
                <a:solidFill>
                  <a:schemeClr val="bg1"/>
                </a:solidFill>
              </a:rPr>
              <a:t>Credits: ESA, HEXOS and the HIFI Consortium</a:t>
            </a:r>
            <a:endParaRPr lang="de-DE" sz="1200">
              <a:solidFill>
                <a:schemeClr val="bg1"/>
              </a:solidFill>
            </a:endParaRPr>
          </a:p>
        </p:txBody>
      </p:sp>
    </p:spTree>
    <p:extLst>
      <p:ext uri="{BB962C8B-B14F-4D97-AF65-F5344CB8AC3E}">
        <p14:creationId xmlns:p14="http://schemas.microsoft.com/office/powerpoint/2010/main" val="3374662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E1399-7D13-476B-A782-E691262D2A95}"/>
              </a:ext>
            </a:extLst>
          </p:cNvPr>
          <p:cNvSpPr>
            <a:spLocks noGrp="1"/>
          </p:cNvSpPr>
          <p:nvPr>
            <p:ph type="title"/>
          </p:nvPr>
        </p:nvSpPr>
        <p:spPr/>
        <p:txBody>
          <a:bodyPr/>
          <a:lstStyle/>
          <a:p>
            <a:r>
              <a:rPr lang="de-DE"/>
              <a:t>Kompliziert, kompliziert,…</a:t>
            </a:r>
          </a:p>
        </p:txBody>
      </p:sp>
      <p:sp>
        <p:nvSpPr>
          <p:cNvPr id="3" name="Inhaltsplatzhalter 2">
            <a:extLst>
              <a:ext uri="{FF2B5EF4-FFF2-40B4-BE49-F238E27FC236}">
                <a16:creationId xmlns:a16="http://schemas.microsoft.com/office/drawing/2014/main" id="{43EF414A-C5E2-43DC-BFFA-1A3ED520EDE8}"/>
              </a:ext>
            </a:extLst>
          </p:cNvPr>
          <p:cNvSpPr>
            <a:spLocks noGrp="1"/>
          </p:cNvSpPr>
          <p:nvPr>
            <p:ph idx="1"/>
          </p:nvPr>
        </p:nvSpPr>
        <p:spPr/>
        <p:txBody>
          <a:bodyPr/>
          <a:lstStyle/>
          <a:p>
            <a:r>
              <a:rPr lang="de-DE"/>
              <a:t>Die schiere Menge der verschiedenen Emissionslinien macht die Analyse bereits zu einem sehr komplexen Problem.</a:t>
            </a:r>
          </a:p>
          <a:p>
            <a:r>
              <a:rPr lang="de-DE"/>
              <a:t>Bisher sind bereits über 200 verschiedene Spezies im interstellaren Raum identifiziert worden.</a:t>
            </a:r>
          </a:p>
          <a:p>
            <a:endParaRPr lang="de-DE"/>
          </a:p>
          <a:p>
            <a:r>
              <a:rPr lang="de-DE"/>
              <a:t>Es ist leider noch komplizierter…</a:t>
            </a:r>
          </a:p>
          <a:p>
            <a:endParaRPr lang="de-DE"/>
          </a:p>
        </p:txBody>
      </p:sp>
    </p:spTree>
    <p:extLst>
      <p:ext uri="{BB962C8B-B14F-4D97-AF65-F5344CB8AC3E}">
        <p14:creationId xmlns:p14="http://schemas.microsoft.com/office/powerpoint/2010/main" val="39270834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p:txBody>
          <a:bodyPr/>
          <a:lstStyle/>
          <a:p>
            <a:r>
              <a:rPr lang="de-DE"/>
              <a:t>Emission und Absorption</a:t>
            </a:r>
          </a:p>
        </p:txBody>
      </p:sp>
      <p:sp>
        <p:nvSpPr>
          <p:cNvPr id="5" name="Wolke 4">
            <a:extLst>
              <a:ext uri="{FF2B5EF4-FFF2-40B4-BE49-F238E27FC236}">
                <a16:creationId xmlns:a16="http://schemas.microsoft.com/office/drawing/2014/main" id="{72868D25-68D4-46BA-9348-00B0FB243061}"/>
              </a:ext>
            </a:extLst>
          </p:cNvPr>
          <p:cNvSpPr/>
          <p:nvPr/>
        </p:nvSpPr>
        <p:spPr>
          <a:xfrm>
            <a:off x="2104704" y="2076451"/>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 name="Grafik 3">
            <a:extLst>
              <a:ext uri="{FF2B5EF4-FFF2-40B4-BE49-F238E27FC236}">
                <a16:creationId xmlns:a16="http://schemas.microsoft.com/office/drawing/2014/main" id="{9B35BCD6-DCAE-4550-92B0-053ABDB0B11B}"/>
              </a:ext>
            </a:extLst>
          </p:cNvPr>
          <p:cNvPicPr>
            <a:picLocks noChangeAspect="1"/>
          </p:cNvPicPr>
          <p:nvPr/>
        </p:nvPicPr>
        <p:blipFill>
          <a:blip r:embed="rId2"/>
          <a:stretch>
            <a:fillRect/>
          </a:stretch>
        </p:blipFill>
        <p:spPr>
          <a:xfrm>
            <a:off x="3755705" y="2451102"/>
            <a:ext cx="1346198" cy="1346198"/>
          </a:xfrm>
          <a:prstGeom prst="rect">
            <a:avLst/>
          </a:prstGeom>
        </p:spPr>
      </p:pic>
      <p:sp>
        <p:nvSpPr>
          <p:cNvPr id="6" name="Freeform 10">
            <a:extLst>
              <a:ext uri="{FF2B5EF4-FFF2-40B4-BE49-F238E27FC236}">
                <a16:creationId xmlns:a16="http://schemas.microsoft.com/office/drawing/2014/main" id="{F5F74A70-A770-42C9-897F-BB919EBED04A}"/>
              </a:ext>
            </a:extLst>
          </p:cNvPr>
          <p:cNvSpPr>
            <a:spLocks/>
          </p:cNvSpPr>
          <p:nvPr/>
        </p:nvSpPr>
        <p:spPr bwMode="auto">
          <a:xfrm>
            <a:off x="349567" y="4562476"/>
            <a:ext cx="1323340"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9" name="Grafik 8">
            <a:extLst>
              <a:ext uri="{FF2B5EF4-FFF2-40B4-BE49-F238E27FC236}">
                <a16:creationId xmlns:a16="http://schemas.microsoft.com/office/drawing/2014/main" id="{81C9937E-58BF-4E4A-9431-B9E63063DB7B}"/>
              </a:ext>
            </a:extLst>
          </p:cNvPr>
          <p:cNvPicPr>
            <a:picLocks noChangeAspect="1"/>
          </p:cNvPicPr>
          <p:nvPr/>
        </p:nvPicPr>
        <p:blipFill>
          <a:blip r:embed="rId3"/>
          <a:stretch>
            <a:fillRect/>
          </a:stretch>
        </p:blipFill>
        <p:spPr>
          <a:xfrm>
            <a:off x="9029928" y="1961693"/>
            <a:ext cx="2768600" cy="1814970"/>
          </a:xfrm>
          <a:prstGeom prst="rect">
            <a:avLst/>
          </a:prstGeom>
        </p:spPr>
      </p:pic>
      <p:sp>
        <p:nvSpPr>
          <p:cNvPr id="10" name="Freeform 10">
            <a:extLst>
              <a:ext uri="{FF2B5EF4-FFF2-40B4-BE49-F238E27FC236}">
                <a16:creationId xmlns:a16="http://schemas.microsoft.com/office/drawing/2014/main" id="{34CE6C05-774A-4BAF-8AB2-8A4824B78E1F}"/>
              </a:ext>
            </a:extLst>
          </p:cNvPr>
          <p:cNvSpPr>
            <a:spLocks/>
          </p:cNvSpPr>
          <p:nvPr/>
        </p:nvSpPr>
        <p:spPr bwMode="auto">
          <a:xfrm>
            <a:off x="6975475" y="4776789"/>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 name="Freeform 10">
            <a:extLst>
              <a:ext uri="{FF2B5EF4-FFF2-40B4-BE49-F238E27FC236}">
                <a16:creationId xmlns:a16="http://schemas.microsoft.com/office/drawing/2014/main" id="{56606D30-C75E-4C0F-912D-69AD5980E4CB}"/>
              </a:ext>
            </a:extLst>
          </p:cNvPr>
          <p:cNvSpPr>
            <a:spLocks/>
          </p:cNvSpPr>
          <p:nvPr/>
        </p:nvSpPr>
        <p:spPr bwMode="auto">
          <a:xfrm>
            <a:off x="130171" y="494188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 name="Freeform 10">
            <a:extLst>
              <a:ext uri="{FF2B5EF4-FFF2-40B4-BE49-F238E27FC236}">
                <a16:creationId xmlns:a16="http://schemas.microsoft.com/office/drawing/2014/main" id="{5A36602A-0A8B-4EE3-8CA2-572401D379DA}"/>
              </a:ext>
            </a:extLst>
          </p:cNvPr>
          <p:cNvSpPr>
            <a:spLocks/>
          </p:cNvSpPr>
          <p:nvPr/>
        </p:nvSpPr>
        <p:spPr bwMode="auto">
          <a:xfrm>
            <a:off x="349563" y="5416550"/>
            <a:ext cx="132334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3" name="Freeform 10">
            <a:extLst>
              <a:ext uri="{FF2B5EF4-FFF2-40B4-BE49-F238E27FC236}">
                <a16:creationId xmlns:a16="http://schemas.microsoft.com/office/drawing/2014/main" id="{A3542B84-2331-4FC3-A210-ACD484224F7B}"/>
              </a:ext>
            </a:extLst>
          </p:cNvPr>
          <p:cNvSpPr>
            <a:spLocks/>
          </p:cNvSpPr>
          <p:nvPr/>
        </p:nvSpPr>
        <p:spPr bwMode="auto">
          <a:xfrm>
            <a:off x="130173" y="590867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4" name="Wolke 13">
            <a:extLst>
              <a:ext uri="{FF2B5EF4-FFF2-40B4-BE49-F238E27FC236}">
                <a16:creationId xmlns:a16="http://schemas.microsoft.com/office/drawing/2014/main" id="{C3A6B542-3005-41BF-A836-B9CD4CD67EC7}"/>
              </a:ext>
            </a:extLst>
          </p:cNvPr>
          <p:cNvSpPr/>
          <p:nvPr/>
        </p:nvSpPr>
        <p:spPr>
          <a:xfrm>
            <a:off x="2104704" y="4318000"/>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a:extLst>
              <a:ext uri="{FF2B5EF4-FFF2-40B4-BE49-F238E27FC236}">
                <a16:creationId xmlns:a16="http://schemas.microsoft.com/office/drawing/2014/main" id="{3342C0F1-CBA2-49A9-B96B-585E458DFC62}"/>
              </a:ext>
            </a:extLst>
          </p:cNvPr>
          <p:cNvPicPr>
            <a:picLocks noChangeAspect="1"/>
          </p:cNvPicPr>
          <p:nvPr/>
        </p:nvPicPr>
        <p:blipFill>
          <a:blip r:embed="rId4"/>
          <a:stretch>
            <a:fillRect/>
          </a:stretch>
        </p:blipFill>
        <p:spPr>
          <a:xfrm>
            <a:off x="3492501" y="4610100"/>
            <a:ext cx="1346198" cy="1346198"/>
          </a:xfrm>
          <a:prstGeom prst="rect">
            <a:avLst/>
          </a:prstGeom>
        </p:spPr>
      </p:pic>
      <p:sp>
        <p:nvSpPr>
          <p:cNvPr id="15" name="Freeform 10">
            <a:extLst>
              <a:ext uri="{FF2B5EF4-FFF2-40B4-BE49-F238E27FC236}">
                <a16:creationId xmlns:a16="http://schemas.microsoft.com/office/drawing/2014/main" id="{CBAAEB5E-32FE-4A9B-B327-B6C68DA3F707}"/>
              </a:ext>
            </a:extLst>
          </p:cNvPr>
          <p:cNvSpPr>
            <a:spLocks/>
          </p:cNvSpPr>
          <p:nvPr/>
        </p:nvSpPr>
        <p:spPr bwMode="auto">
          <a:xfrm>
            <a:off x="6870699" y="272993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6" name="Freeform 10">
            <a:extLst>
              <a:ext uri="{FF2B5EF4-FFF2-40B4-BE49-F238E27FC236}">
                <a16:creationId xmlns:a16="http://schemas.microsoft.com/office/drawing/2014/main" id="{EA94DDC8-45BA-44B8-8EEF-960DB99882C9}"/>
              </a:ext>
            </a:extLst>
          </p:cNvPr>
          <p:cNvSpPr>
            <a:spLocks/>
          </p:cNvSpPr>
          <p:nvPr/>
        </p:nvSpPr>
        <p:spPr bwMode="auto">
          <a:xfrm>
            <a:off x="6870699" y="559752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7" name="Grafik 16">
            <a:extLst>
              <a:ext uri="{FF2B5EF4-FFF2-40B4-BE49-F238E27FC236}">
                <a16:creationId xmlns:a16="http://schemas.microsoft.com/office/drawing/2014/main" id="{CC96FE31-C2C1-41D2-BE90-BF817E18EF74}"/>
              </a:ext>
            </a:extLst>
          </p:cNvPr>
          <p:cNvPicPr>
            <a:picLocks noChangeAspect="1"/>
          </p:cNvPicPr>
          <p:nvPr/>
        </p:nvPicPr>
        <p:blipFill>
          <a:blip r:embed="rId5"/>
          <a:stretch>
            <a:fillRect/>
          </a:stretch>
        </p:blipFill>
        <p:spPr>
          <a:xfrm>
            <a:off x="9033650" y="4493082"/>
            <a:ext cx="2761156" cy="1810091"/>
          </a:xfrm>
          <a:prstGeom prst="rect">
            <a:avLst/>
          </a:prstGeom>
        </p:spPr>
      </p:pic>
      <p:sp>
        <p:nvSpPr>
          <p:cNvPr id="18" name="Textfeld 17">
            <a:extLst>
              <a:ext uri="{FF2B5EF4-FFF2-40B4-BE49-F238E27FC236}">
                <a16:creationId xmlns:a16="http://schemas.microsoft.com/office/drawing/2014/main" id="{ABF78C68-0F10-4583-B034-D9AB4313EF6C}"/>
              </a:ext>
            </a:extLst>
          </p:cNvPr>
          <p:cNvSpPr txBox="1"/>
          <p:nvPr/>
        </p:nvSpPr>
        <p:spPr>
          <a:xfrm>
            <a:off x="9909121" y="2009369"/>
            <a:ext cx="1285929" cy="461665"/>
          </a:xfrm>
          <a:prstGeom prst="rect">
            <a:avLst/>
          </a:prstGeom>
          <a:noFill/>
        </p:spPr>
        <p:txBody>
          <a:bodyPr wrap="none" rtlCol="0">
            <a:spAutoFit/>
          </a:bodyPr>
          <a:lstStyle/>
          <a:p>
            <a:r>
              <a:rPr lang="de-DE" sz="2400"/>
              <a:t>Emission</a:t>
            </a:r>
          </a:p>
        </p:txBody>
      </p:sp>
      <p:sp>
        <p:nvSpPr>
          <p:cNvPr id="19" name="Textfeld 18">
            <a:extLst>
              <a:ext uri="{FF2B5EF4-FFF2-40B4-BE49-F238E27FC236}">
                <a16:creationId xmlns:a16="http://schemas.microsoft.com/office/drawing/2014/main" id="{93EBA553-5D18-445C-865F-892E6A0CC50E}"/>
              </a:ext>
            </a:extLst>
          </p:cNvPr>
          <p:cNvSpPr txBox="1"/>
          <p:nvPr/>
        </p:nvSpPr>
        <p:spPr>
          <a:xfrm>
            <a:off x="9767062" y="4554540"/>
            <a:ext cx="1570045" cy="461665"/>
          </a:xfrm>
          <a:prstGeom prst="rect">
            <a:avLst/>
          </a:prstGeom>
          <a:noFill/>
        </p:spPr>
        <p:txBody>
          <a:bodyPr wrap="none" rtlCol="0">
            <a:spAutoFit/>
          </a:bodyPr>
          <a:lstStyle/>
          <a:p>
            <a:r>
              <a:rPr lang="de-DE" sz="2400"/>
              <a:t>Absorption</a:t>
            </a:r>
          </a:p>
        </p:txBody>
      </p:sp>
      <p:sp>
        <p:nvSpPr>
          <p:cNvPr id="20" name="Textfeld 19">
            <a:extLst>
              <a:ext uri="{FF2B5EF4-FFF2-40B4-BE49-F238E27FC236}">
                <a16:creationId xmlns:a16="http://schemas.microsoft.com/office/drawing/2014/main" id="{5D021F61-FD4D-4E54-AA3C-0200D662B81A}"/>
              </a:ext>
            </a:extLst>
          </p:cNvPr>
          <p:cNvSpPr txBox="1"/>
          <p:nvPr/>
        </p:nvSpPr>
        <p:spPr>
          <a:xfrm>
            <a:off x="161096" y="3714017"/>
            <a:ext cx="1700274" cy="830997"/>
          </a:xfrm>
          <a:prstGeom prst="rect">
            <a:avLst/>
          </a:prstGeom>
          <a:noFill/>
        </p:spPr>
        <p:txBody>
          <a:bodyPr wrap="none" rtlCol="0">
            <a:spAutoFit/>
          </a:bodyPr>
          <a:lstStyle/>
          <a:p>
            <a:pPr algn="ctr"/>
            <a:r>
              <a:rPr lang="de-DE" sz="2400"/>
              <a:t>Heller</a:t>
            </a:r>
            <a:br>
              <a:rPr lang="de-DE" sz="2400"/>
            </a:br>
            <a:r>
              <a:rPr lang="de-DE" sz="2400"/>
              <a:t>Hintergrund</a:t>
            </a:r>
          </a:p>
        </p:txBody>
      </p:sp>
    </p:spTree>
    <p:extLst>
      <p:ext uri="{BB962C8B-B14F-4D97-AF65-F5344CB8AC3E}">
        <p14:creationId xmlns:p14="http://schemas.microsoft.com/office/powerpoint/2010/main" val="8302948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e 22">
            <a:extLst>
              <a:ext uri="{FF2B5EF4-FFF2-40B4-BE49-F238E27FC236}">
                <a16:creationId xmlns:a16="http://schemas.microsoft.com/office/drawing/2014/main" id="{7622C14B-B4AE-47BD-9D37-1B1EB7A97671}"/>
              </a:ext>
            </a:extLst>
          </p:cNvPr>
          <p:cNvSpPr/>
          <p:nvPr/>
        </p:nvSpPr>
        <p:spPr>
          <a:xfrm>
            <a:off x="7478148" y="4157847"/>
            <a:ext cx="7211246" cy="7027142"/>
          </a:xfrm>
          <a:prstGeom prst="ellipse">
            <a:avLst/>
          </a:prstGeom>
          <a:solidFill>
            <a:srgbClr val="FFC000">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a:xfrm>
            <a:off x="838200" y="365125"/>
            <a:ext cx="10685016" cy="1325563"/>
          </a:xfrm>
        </p:spPr>
        <p:txBody>
          <a:bodyPr/>
          <a:lstStyle/>
          <a:p>
            <a:r>
              <a:rPr lang="de-DE"/>
              <a:t>Beispiel: Fraunhoferlinien im Sonnenspektrum</a:t>
            </a:r>
          </a:p>
        </p:txBody>
      </p:sp>
      <p:pic>
        <p:nvPicPr>
          <p:cNvPr id="22" name="Picture 5" descr="spek0">
            <a:extLst>
              <a:ext uri="{FF2B5EF4-FFF2-40B4-BE49-F238E27FC236}">
                <a16:creationId xmlns:a16="http://schemas.microsoft.com/office/drawing/2014/main" id="{320FEA17-03E5-475A-BB03-F542C9643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7" y="1620268"/>
            <a:ext cx="8482012" cy="3225800"/>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7" name="Ellipse 6">
            <a:extLst>
              <a:ext uri="{FF2B5EF4-FFF2-40B4-BE49-F238E27FC236}">
                <a16:creationId xmlns:a16="http://schemas.microsoft.com/office/drawing/2014/main" id="{FB94772F-79D8-4A0E-A0D6-196FB1BDB354}"/>
              </a:ext>
            </a:extLst>
          </p:cNvPr>
          <p:cNvSpPr/>
          <p:nvPr/>
        </p:nvSpPr>
        <p:spPr>
          <a:xfrm>
            <a:off x="8780015" y="5426477"/>
            <a:ext cx="4607511" cy="44898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Freeform 10">
            <a:extLst>
              <a:ext uri="{FF2B5EF4-FFF2-40B4-BE49-F238E27FC236}">
                <a16:creationId xmlns:a16="http://schemas.microsoft.com/office/drawing/2014/main" id="{7053AB8E-5899-4155-9392-2E4A973348A9}"/>
              </a:ext>
            </a:extLst>
          </p:cNvPr>
          <p:cNvSpPr>
            <a:spLocks/>
          </p:cNvSpPr>
          <p:nvPr/>
        </p:nvSpPr>
        <p:spPr bwMode="auto">
          <a:xfrm rot="14884833">
            <a:off x="9201371" y="5588944"/>
            <a:ext cx="140040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tx1"/>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5" name="Freeform 10">
            <a:extLst>
              <a:ext uri="{FF2B5EF4-FFF2-40B4-BE49-F238E27FC236}">
                <a16:creationId xmlns:a16="http://schemas.microsoft.com/office/drawing/2014/main" id="{2BC8348A-3C01-4F35-9D14-14A559D260AA}"/>
              </a:ext>
            </a:extLst>
          </p:cNvPr>
          <p:cNvSpPr>
            <a:spLocks/>
          </p:cNvSpPr>
          <p:nvPr/>
        </p:nvSpPr>
        <p:spPr bwMode="auto">
          <a:xfrm rot="15421792">
            <a:off x="9522771" y="4632726"/>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tx1"/>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6" name="Freeform 10">
            <a:extLst>
              <a:ext uri="{FF2B5EF4-FFF2-40B4-BE49-F238E27FC236}">
                <a16:creationId xmlns:a16="http://schemas.microsoft.com/office/drawing/2014/main" id="{96512FA4-CEE1-411A-96C5-22E80ECBF7BE}"/>
              </a:ext>
            </a:extLst>
          </p:cNvPr>
          <p:cNvSpPr>
            <a:spLocks/>
          </p:cNvSpPr>
          <p:nvPr/>
        </p:nvSpPr>
        <p:spPr bwMode="auto">
          <a:xfrm rot="15421792">
            <a:off x="10656440" y="5524896"/>
            <a:ext cx="140040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tx1"/>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Multiplikationszeichen 7">
            <a:extLst>
              <a:ext uri="{FF2B5EF4-FFF2-40B4-BE49-F238E27FC236}">
                <a16:creationId xmlns:a16="http://schemas.microsoft.com/office/drawing/2014/main" id="{3E77D654-71FC-4A42-BAAB-5EBCE35B003F}"/>
              </a:ext>
            </a:extLst>
          </p:cNvPr>
          <p:cNvSpPr/>
          <p:nvPr/>
        </p:nvSpPr>
        <p:spPr>
          <a:xfrm rot="20340651">
            <a:off x="9350959" y="4688808"/>
            <a:ext cx="624684" cy="58040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Multiplikationszeichen 26">
            <a:extLst>
              <a:ext uri="{FF2B5EF4-FFF2-40B4-BE49-F238E27FC236}">
                <a16:creationId xmlns:a16="http://schemas.microsoft.com/office/drawing/2014/main" id="{E6691272-3CF6-4199-A937-0E3A199FB336}"/>
              </a:ext>
            </a:extLst>
          </p:cNvPr>
          <p:cNvSpPr/>
          <p:nvPr/>
        </p:nvSpPr>
        <p:spPr>
          <a:xfrm rot="20866571">
            <a:off x="10918717" y="4555863"/>
            <a:ext cx="624684" cy="58040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707112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5CF87A-B64B-43E2-A7C1-6AB4D42415CA}"/>
              </a:ext>
            </a:extLst>
          </p:cNvPr>
          <p:cNvSpPr>
            <a:spLocks noGrp="1"/>
          </p:cNvSpPr>
          <p:nvPr>
            <p:ph type="title"/>
          </p:nvPr>
        </p:nvSpPr>
        <p:spPr/>
        <p:txBody>
          <a:bodyPr/>
          <a:lstStyle/>
          <a:p>
            <a:r>
              <a:rPr lang="de-DE"/>
              <a:t>Wellenlänge und der Dopplereffekt</a:t>
            </a:r>
          </a:p>
        </p:txBody>
      </p:sp>
      <p:pic>
        <p:nvPicPr>
          <p:cNvPr id="6" name="Inhaltsplatzhalter 5">
            <a:extLst>
              <a:ext uri="{FF2B5EF4-FFF2-40B4-BE49-F238E27FC236}">
                <a16:creationId xmlns:a16="http://schemas.microsoft.com/office/drawing/2014/main" id="{F14B0C13-7D6F-4341-A316-C979ED47F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4735" y="1858168"/>
            <a:ext cx="4286250" cy="4286250"/>
          </a:xfrm>
        </p:spPr>
      </p:pic>
      <p:pic>
        <p:nvPicPr>
          <p:cNvPr id="4" name="Grafik 3">
            <a:extLst>
              <a:ext uri="{FF2B5EF4-FFF2-40B4-BE49-F238E27FC236}">
                <a16:creationId xmlns:a16="http://schemas.microsoft.com/office/drawing/2014/main" id="{8537B8B5-DBBF-4D51-A376-C97C7ADBB771}"/>
              </a:ext>
            </a:extLst>
          </p:cNvPr>
          <p:cNvPicPr>
            <a:picLocks noChangeAspect="1"/>
          </p:cNvPicPr>
          <p:nvPr/>
        </p:nvPicPr>
        <p:blipFill>
          <a:blip r:embed="rId3"/>
          <a:stretch>
            <a:fillRect/>
          </a:stretch>
        </p:blipFill>
        <p:spPr>
          <a:xfrm>
            <a:off x="1680883" y="2975794"/>
            <a:ext cx="3325942" cy="2050997"/>
          </a:xfrm>
          <a:prstGeom prst="rect">
            <a:avLst/>
          </a:prstGeom>
        </p:spPr>
      </p:pic>
    </p:spTree>
    <p:extLst>
      <p:ext uri="{BB962C8B-B14F-4D97-AF65-F5344CB8AC3E}">
        <p14:creationId xmlns:p14="http://schemas.microsoft.com/office/powerpoint/2010/main" val="25707399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5CF87A-B64B-43E2-A7C1-6AB4D42415CA}"/>
              </a:ext>
            </a:extLst>
          </p:cNvPr>
          <p:cNvSpPr>
            <a:spLocks noGrp="1"/>
          </p:cNvSpPr>
          <p:nvPr>
            <p:ph type="title"/>
          </p:nvPr>
        </p:nvSpPr>
        <p:spPr/>
        <p:txBody>
          <a:bodyPr/>
          <a:lstStyle/>
          <a:p>
            <a:r>
              <a:rPr lang="de-DE"/>
              <a:t>Wellenlänge und der Dopplereffekt</a:t>
            </a:r>
          </a:p>
        </p:txBody>
      </p:sp>
      <p:pic>
        <p:nvPicPr>
          <p:cNvPr id="5" name="Grafik 4">
            <a:extLst>
              <a:ext uri="{FF2B5EF4-FFF2-40B4-BE49-F238E27FC236}">
                <a16:creationId xmlns:a16="http://schemas.microsoft.com/office/drawing/2014/main" id="{2965D09D-C073-4473-9779-CB0DB7159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735" y="1858167"/>
            <a:ext cx="4286250" cy="4286250"/>
          </a:xfrm>
          <a:prstGeom prst="rect">
            <a:avLst/>
          </a:prstGeom>
        </p:spPr>
      </p:pic>
      <p:pic>
        <p:nvPicPr>
          <p:cNvPr id="10" name="Grafik 9">
            <a:extLst>
              <a:ext uri="{FF2B5EF4-FFF2-40B4-BE49-F238E27FC236}">
                <a16:creationId xmlns:a16="http://schemas.microsoft.com/office/drawing/2014/main" id="{F8BB1282-32E7-49A2-B75F-E333785CF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887" y="1858167"/>
            <a:ext cx="4286250" cy="4286250"/>
          </a:xfrm>
          <a:prstGeom prst="rect">
            <a:avLst/>
          </a:prstGeom>
        </p:spPr>
      </p:pic>
      <p:pic>
        <p:nvPicPr>
          <p:cNvPr id="11" name="Grafik 10">
            <a:extLst>
              <a:ext uri="{FF2B5EF4-FFF2-40B4-BE49-F238E27FC236}">
                <a16:creationId xmlns:a16="http://schemas.microsoft.com/office/drawing/2014/main" id="{A3571745-2A2B-4489-AD46-885A892E1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34986" y="5975163"/>
            <a:ext cx="2070847" cy="1035424"/>
          </a:xfrm>
          <a:prstGeom prst="rect">
            <a:avLst/>
          </a:prstGeom>
        </p:spPr>
      </p:pic>
    </p:spTree>
    <p:extLst>
      <p:ext uri="{BB962C8B-B14F-4D97-AF65-F5344CB8AC3E}">
        <p14:creationId xmlns:p14="http://schemas.microsoft.com/office/powerpoint/2010/main" val="260063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7.40741E-7 L 1.21471 7.40741E-7 " pathEditMode="relative" rAng="0" ptsTypes="AA">
                                      <p:cBhvr>
                                        <p:cTn id="6" dur="5000" fill="hold"/>
                                        <p:tgtEl>
                                          <p:spTgt spid="11"/>
                                        </p:tgtEl>
                                        <p:attrNameLst>
                                          <p:attrName>ppt_x</p:attrName>
                                          <p:attrName>ppt_y</p:attrName>
                                        </p:attrNameLst>
                                      </p:cBhvr>
                                      <p:rCtr x="60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CD28B2-418B-40E6-A208-B07FEB570D22}"/>
              </a:ext>
            </a:extLst>
          </p:cNvPr>
          <p:cNvSpPr>
            <a:spLocks noGrp="1"/>
          </p:cNvSpPr>
          <p:nvPr>
            <p:ph type="title"/>
          </p:nvPr>
        </p:nvSpPr>
        <p:spPr/>
        <p:txBody>
          <a:bodyPr/>
          <a:lstStyle/>
          <a:p>
            <a:r>
              <a:rPr lang="de-DE"/>
              <a:t>Wellenlänge und der Dopplereffekt</a:t>
            </a:r>
          </a:p>
        </p:txBody>
      </p:sp>
      <p:sp>
        <p:nvSpPr>
          <p:cNvPr id="3" name="Inhaltsplatzhalter 2">
            <a:extLst>
              <a:ext uri="{FF2B5EF4-FFF2-40B4-BE49-F238E27FC236}">
                <a16:creationId xmlns:a16="http://schemas.microsoft.com/office/drawing/2014/main" id="{BFE17A70-CDFD-4FD5-AF7A-FD826178D53D}"/>
              </a:ext>
            </a:extLst>
          </p:cNvPr>
          <p:cNvSpPr>
            <a:spLocks noGrp="1"/>
          </p:cNvSpPr>
          <p:nvPr>
            <p:ph idx="1"/>
          </p:nvPr>
        </p:nvSpPr>
        <p:spPr>
          <a:xfrm>
            <a:off x="838199" y="1825625"/>
            <a:ext cx="10903857" cy="4351338"/>
          </a:xfrm>
        </p:spPr>
        <p:txBody>
          <a:bodyPr/>
          <a:lstStyle/>
          <a:p>
            <a:pPr marL="0" indent="0">
              <a:buNone/>
            </a:pPr>
            <a:r>
              <a:rPr lang="de-DE"/>
              <a:t>Der Dopplereffekt verschiebt die Wellenlänge einer Welle zu</a:t>
            </a:r>
          </a:p>
          <a:p>
            <a:endParaRPr lang="de-DE"/>
          </a:p>
          <a:p>
            <a:r>
              <a:rPr lang="de-DE" b="1"/>
              <a:t>längeren</a:t>
            </a:r>
            <a:r>
              <a:rPr lang="de-DE"/>
              <a:t> Wellenlängen wenn sich der </a:t>
            </a:r>
            <a:r>
              <a:rPr lang="de-DE" u="sng"/>
              <a:t>Sender und Empfänger</a:t>
            </a:r>
            <a:r>
              <a:rPr lang="de-DE"/>
              <a:t> </a:t>
            </a:r>
            <a:r>
              <a:rPr lang="de-DE" b="1">
                <a:solidFill>
                  <a:srgbClr val="C00000"/>
                </a:solidFill>
              </a:rPr>
              <a:t>entfernen</a:t>
            </a:r>
            <a:r>
              <a:rPr lang="de-DE"/>
              <a:t>.</a:t>
            </a:r>
            <a:br>
              <a:rPr lang="de-DE"/>
            </a:br>
            <a:br>
              <a:rPr lang="de-DE"/>
            </a:br>
            <a:r>
              <a:rPr lang="de-DE"/>
              <a:t>				„</a:t>
            </a:r>
            <a:r>
              <a:rPr lang="de-DE" b="1">
                <a:solidFill>
                  <a:srgbClr val="C00000"/>
                </a:solidFill>
              </a:rPr>
              <a:t>Rotverschiebung</a:t>
            </a:r>
            <a:r>
              <a:rPr lang="de-DE"/>
              <a:t>“</a:t>
            </a:r>
          </a:p>
          <a:p>
            <a:endParaRPr lang="de-DE"/>
          </a:p>
          <a:p>
            <a:r>
              <a:rPr lang="de-DE" b="1"/>
              <a:t>kürzeren</a:t>
            </a:r>
            <a:r>
              <a:rPr lang="de-DE"/>
              <a:t> Wellenlängen wenn sich der </a:t>
            </a:r>
            <a:r>
              <a:rPr lang="de-DE" u="sng"/>
              <a:t>Sender und Empfänger</a:t>
            </a:r>
            <a:r>
              <a:rPr lang="de-DE"/>
              <a:t> </a:t>
            </a:r>
            <a:r>
              <a:rPr lang="de-DE" b="1">
                <a:solidFill>
                  <a:srgbClr val="C00000"/>
                </a:solidFill>
              </a:rPr>
              <a:t>nähern</a:t>
            </a:r>
            <a:r>
              <a:rPr lang="de-DE"/>
              <a:t>.</a:t>
            </a:r>
            <a:br>
              <a:rPr lang="de-DE"/>
            </a:br>
            <a:br>
              <a:rPr lang="de-DE"/>
            </a:br>
            <a:r>
              <a:rPr lang="de-DE"/>
              <a:t>				„</a:t>
            </a:r>
            <a:r>
              <a:rPr lang="de-DE" b="1">
                <a:solidFill>
                  <a:schemeClr val="tx2"/>
                </a:solidFill>
              </a:rPr>
              <a:t>Blauverschiebung</a:t>
            </a:r>
            <a:r>
              <a:rPr lang="de-DE"/>
              <a:t>“</a:t>
            </a:r>
          </a:p>
        </p:txBody>
      </p:sp>
    </p:spTree>
    <p:extLst>
      <p:ext uri="{BB962C8B-B14F-4D97-AF65-F5344CB8AC3E}">
        <p14:creationId xmlns:p14="http://schemas.microsoft.com/office/powerpoint/2010/main" val="26389357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6E250DC-DC72-423D-ABC3-8DEBE7B5BC4B}"/>
              </a:ext>
            </a:extLst>
          </p:cNvPr>
          <p:cNvPicPr>
            <a:picLocks noChangeAspect="1"/>
          </p:cNvPicPr>
          <p:nvPr/>
        </p:nvPicPr>
        <p:blipFill>
          <a:blip r:embed="rId2"/>
          <a:stretch>
            <a:fillRect/>
          </a:stretch>
        </p:blipFill>
        <p:spPr>
          <a:xfrm>
            <a:off x="7737792" y="3595688"/>
            <a:ext cx="2581276" cy="2581276"/>
          </a:xfrm>
          <a:prstGeom prst="rect">
            <a:avLst/>
          </a:prstGeom>
        </p:spPr>
      </p:pic>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Was nicht passt …</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a:p>
            <a:r>
              <a:rPr lang="de-DE"/>
              <a:t>Aber …</a:t>
            </a:r>
          </a:p>
        </p:txBody>
      </p:sp>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2" name="Multiplikationszeichen 11">
            <a:extLst>
              <a:ext uri="{FF2B5EF4-FFF2-40B4-BE49-F238E27FC236}">
                <a16:creationId xmlns:a16="http://schemas.microsoft.com/office/drawing/2014/main" id="{5D0FE5F5-2D03-419F-A420-A310B369B590}"/>
              </a:ext>
            </a:extLst>
          </p:cNvPr>
          <p:cNvSpPr/>
          <p:nvPr/>
        </p:nvSpPr>
        <p:spPr>
          <a:xfrm>
            <a:off x="4288685" y="3686629"/>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Multiplikationszeichen 13">
            <a:extLst>
              <a:ext uri="{FF2B5EF4-FFF2-40B4-BE49-F238E27FC236}">
                <a16:creationId xmlns:a16="http://schemas.microsoft.com/office/drawing/2014/main" id="{BDBBEF4D-5B8A-4D60-9168-69A7E35A291B}"/>
              </a:ext>
            </a:extLst>
          </p:cNvPr>
          <p:cNvSpPr/>
          <p:nvPr/>
        </p:nvSpPr>
        <p:spPr>
          <a:xfrm>
            <a:off x="4288033" y="5293951"/>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864180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6E250DC-DC72-423D-ABC3-8DEBE7B5BC4B}"/>
              </a:ext>
            </a:extLst>
          </p:cNvPr>
          <p:cNvPicPr>
            <a:picLocks noChangeAspect="1"/>
          </p:cNvPicPr>
          <p:nvPr/>
        </p:nvPicPr>
        <p:blipFill>
          <a:blip r:embed="rId2"/>
          <a:stretch>
            <a:fillRect/>
          </a:stretch>
        </p:blipFill>
        <p:spPr>
          <a:xfrm>
            <a:off x="7737792" y="3595688"/>
            <a:ext cx="2581276" cy="2581276"/>
          </a:xfrm>
          <a:prstGeom prst="rect">
            <a:avLst/>
          </a:prstGeom>
        </p:spPr>
      </p:pic>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Was nicht passt wird passend gemacht!</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a:p>
            <a:r>
              <a:rPr lang="de-DE"/>
              <a:t>Aber Dopplerverschiebung der Wellenlängen </a:t>
            </a:r>
          </a:p>
        </p:txBody>
      </p:sp>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626317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2" name="Multiplikationszeichen 11">
            <a:extLst>
              <a:ext uri="{FF2B5EF4-FFF2-40B4-BE49-F238E27FC236}">
                <a16:creationId xmlns:a16="http://schemas.microsoft.com/office/drawing/2014/main" id="{5D0FE5F5-2D03-419F-A420-A310B369B590}"/>
              </a:ext>
            </a:extLst>
          </p:cNvPr>
          <p:cNvSpPr/>
          <p:nvPr/>
        </p:nvSpPr>
        <p:spPr>
          <a:xfrm>
            <a:off x="4288685" y="4459263"/>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Multiplikationszeichen 13">
            <a:extLst>
              <a:ext uri="{FF2B5EF4-FFF2-40B4-BE49-F238E27FC236}">
                <a16:creationId xmlns:a16="http://schemas.microsoft.com/office/drawing/2014/main" id="{BDBBEF4D-5B8A-4D60-9168-69A7E35A291B}"/>
              </a:ext>
            </a:extLst>
          </p:cNvPr>
          <p:cNvSpPr/>
          <p:nvPr/>
        </p:nvSpPr>
        <p:spPr>
          <a:xfrm>
            <a:off x="4288033" y="3647969"/>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gestreift nach rechts 12">
            <a:extLst>
              <a:ext uri="{FF2B5EF4-FFF2-40B4-BE49-F238E27FC236}">
                <a16:creationId xmlns:a16="http://schemas.microsoft.com/office/drawing/2014/main" id="{4D79D148-F814-4692-AE25-6F424659E035}"/>
              </a:ext>
            </a:extLst>
          </p:cNvPr>
          <p:cNvSpPr/>
          <p:nvPr/>
        </p:nvSpPr>
        <p:spPr>
          <a:xfrm>
            <a:off x="10444940" y="4363244"/>
            <a:ext cx="1472321" cy="1152186"/>
          </a:xfrm>
          <a:prstGeom prst="stripedRightArrow">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6737E8FA-9A36-49E6-AEA5-274BA77527D3}"/>
              </a:ext>
            </a:extLst>
          </p:cNvPr>
          <p:cNvSpPr txBox="1"/>
          <p:nvPr/>
        </p:nvSpPr>
        <p:spPr>
          <a:xfrm>
            <a:off x="10358305" y="3858975"/>
            <a:ext cx="1792735" cy="369332"/>
          </a:xfrm>
          <a:prstGeom prst="rect">
            <a:avLst/>
          </a:prstGeom>
          <a:noFill/>
        </p:spPr>
        <p:txBody>
          <a:bodyPr wrap="none" rtlCol="0">
            <a:spAutoFit/>
          </a:bodyPr>
          <a:lstStyle/>
          <a:p>
            <a:r>
              <a:rPr lang="de-DE"/>
              <a:t>Relativbewegung</a:t>
            </a:r>
          </a:p>
        </p:txBody>
      </p:sp>
      <p:sp>
        <p:nvSpPr>
          <p:cNvPr id="15" name="Freeform 10">
            <a:extLst>
              <a:ext uri="{FF2B5EF4-FFF2-40B4-BE49-F238E27FC236}">
                <a16:creationId xmlns:a16="http://schemas.microsoft.com/office/drawing/2014/main" id="{9F95A6D6-B794-429D-BB23-9CB0E98993A0}"/>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 name="Pfeil: nach links und rechts 3">
            <a:extLst>
              <a:ext uri="{FF2B5EF4-FFF2-40B4-BE49-F238E27FC236}">
                <a16:creationId xmlns:a16="http://schemas.microsoft.com/office/drawing/2014/main" id="{2C1BA128-34C4-4E89-BD82-41839B2A0E57}"/>
              </a:ext>
            </a:extLst>
          </p:cNvPr>
          <p:cNvSpPr/>
          <p:nvPr/>
        </p:nvSpPr>
        <p:spPr>
          <a:xfrm>
            <a:off x="4288033" y="6069220"/>
            <a:ext cx="907974" cy="254146"/>
          </a:xfrm>
          <a:prstGeom prst="leftRight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82301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a:t>Spitzers Blick</a:t>
            </a:r>
            <a:br>
              <a:rPr lang="de-DE"/>
            </a:br>
            <a:r>
              <a:rPr lang="de-DE"/>
              <a:t>auf Orion</a:t>
            </a:r>
            <a:endParaRPr lang="en-US"/>
          </a:p>
        </p:txBody>
      </p:sp>
      <p:pic>
        <p:nvPicPr>
          <p:cNvPr id="4" name="Inhaltsplatzhalt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200" y="2162102"/>
            <a:ext cx="12653238" cy="4427883"/>
          </a:xfr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3945" y="107329"/>
            <a:ext cx="2683641" cy="2012731"/>
          </a:xfrm>
          <a:prstGeom prst="rect">
            <a:avLst/>
          </a:prstGeom>
        </p:spPr>
      </p:pic>
      <p:sp>
        <p:nvSpPr>
          <p:cNvPr id="9" name="Textfeld 8"/>
          <p:cNvSpPr txBox="1"/>
          <p:nvPr/>
        </p:nvSpPr>
        <p:spPr>
          <a:xfrm>
            <a:off x="6543485" y="1763818"/>
            <a:ext cx="1164101" cy="369332"/>
          </a:xfrm>
          <a:prstGeom prst="rect">
            <a:avLst/>
          </a:prstGeom>
          <a:noFill/>
        </p:spPr>
        <p:txBody>
          <a:bodyPr wrap="none" rtlCol="0">
            <a:spAutoFit/>
          </a:bodyPr>
          <a:lstStyle/>
          <a:p>
            <a:r>
              <a:rPr lang="de-DE">
                <a:solidFill>
                  <a:schemeClr val="bg1"/>
                </a:solidFill>
              </a:rPr>
              <a:t>3-160 µm</a:t>
            </a:r>
            <a:endParaRPr lang="en-US">
              <a:solidFill>
                <a:schemeClr val="bg1"/>
              </a:solidFill>
            </a:endParaRPr>
          </a:p>
        </p:txBody>
      </p:sp>
    </p:spTree>
    <p:extLst>
      <p:ext uri="{BB962C8B-B14F-4D97-AF65-F5344CB8AC3E}">
        <p14:creationId xmlns:p14="http://schemas.microsoft.com/office/powerpoint/2010/main" val="35430915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6E250DC-DC72-423D-ABC3-8DEBE7B5BC4B}"/>
              </a:ext>
            </a:extLst>
          </p:cNvPr>
          <p:cNvPicPr>
            <a:picLocks noChangeAspect="1"/>
          </p:cNvPicPr>
          <p:nvPr/>
        </p:nvPicPr>
        <p:blipFill>
          <a:blip r:embed="rId2"/>
          <a:stretch>
            <a:fillRect/>
          </a:stretch>
        </p:blipFill>
        <p:spPr>
          <a:xfrm>
            <a:off x="7737792" y="3595688"/>
            <a:ext cx="2581276" cy="2581276"/>
          </a:xfrm>
          <a:prstGeom prst="rect">
            <a:avLst/>
          </a:prstGeom>
        </p:spPr>
      </p:pic>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Was nicht passt wird passend gemacht!</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p:txBody>
      </p:sp>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2" name="Multiplikationszeichen 11">
            <a:extLst>
              <a:ext uri="{FF2B5EF4-FFF2-40B4-BE49-F238E27FC236}">
                <a16:creationId xmlns:a16="http://schemas.microsoft.com/office/drawing/2014/main" id="{5D0FE5F5-2D03-419F-A420-A310B369B590}"/>
              </a:ext>
            </a:extLst>
          </p:cNvPr>
          <p:cNvSpPr/>
          <p:nvPr/>
        </p:nvSpPr>
        <p:spPr>
          <a:xfrm>
            <a:off x="4288685" y="5378238"/>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Multiplikationszeichen 13">
            <a:extLst>
              <a:ext uri="{FF2B5EF4-FFF2-40B4-BE49-F238E27FC236}">
                <a16:creationId xmlns:a16="http://schemas.microsoft.com/office/drawing/2014/main" id="{BDBBEF4D-5B8A-4D60-9168-69A7E35A291B}"/>
              </a:ext>
            </a:extLst>
          </p:cNvPr>
          <p:cNvSpPr/>
          <p:nvPr/>
        </p:nvSpPr>
        <p:spPr>
          <a:xfrm>
            <a:off x="4288033" y="4459263"/>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Pfeil: gestreift nach rechts 4">
            <a:extLst>
              <a:ext uri="{FF2B5EF4-FFF2-40B4-BE49-F238E27FC236}">
                <a16:creationId xmlns:a16="http://schemas.microsoft.com/office/drawing/2014/main" id="{17BB86A6-2E55-406F-AD21-3B352714FE1C}"/>
              </a:ext>
            </a:extLst>
          </p:cNvPr>
          <p:cNvSpPr/>
          <p:nvPr/>
        </p:nvSpPr>
        <p:spPr>
          <a:xfrm rot="10800000">
            <a:off x="6152422" y="4363244"/>
            <a:ext cx="1472321" cy="1152186"/>
          </a:xfrm>
          <a:prstGeom prst="stripedRightArrow">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D3A2C544-1724-4784-A2C7-E3523B682C5D}"/>
              </a:ext>
            </a:extLst>
          </p:cNvPr>
          <p:cNvSpPr txBox="1"/>
          <p:nvPr/>
        </p:nvSpPr>
        <p:spPr>
          <a:xfrm>
            <a:off x="5959382" y="3993911"/>
            <a:ext cx="1792735" cy="369332"/>
          </a:xfrm>
          <a:prstGeom prst="rect">
            <a:avLst/>
          </a:prstGeom>
          <a:noFill/>
        </p:spPr>
        <p:txBody>
          <a:bodyPr wrap="none" rtlCol="0">
            <a:spAutoFit/>
          </a:bodyPr>
          <a:lstStyle/>
          <a:p>
            <a:r>
              <a:rPr lang="de-DE"/>
              <a:t>Relativbewegung</a:t>
            </a:r>
          </a:p>
        </p:txBody>
      </p:sp>
      <p:sp>
        <p:nvSpPr>
          <p:cNvPr id="15" name="Freeform 10">
            <a:extLst>
              <a:ext uri="{FF2B5EF4-FFF2-40B4-BE49-F238E27FC236}">
                <a16:creationId xmlns:a16="http://schemas.microsoft.com/office/drawing/2014/main" id="{76100839-F3BD-4FBE-BEAB-63535A7B8692}"/>
              </a:ext>
            </a:extLst>
          </p:cNvPr>
          <p:cNvSpPr>
            <a:spLocks/>
          </p:cNvSpPr>
          <p:nvPr/>
        </p:nvSpPr>
        <p:spPr bwMode="auto">
          <a:xfrm>
            <a:off x="3909304" y="340963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 name="Pfeil: nach rechts 3">
            <a:extLst>
              <a:ext uri="{FF2B5EF4-FFF2-40B4-BE49-F238E27FC236}">
                <a16:creationId xmlns:a16="http://schemas.microsoft.com/office/drawing/2014/main" id="{5CAFEDED-9DB1-4997-A4F8-A6050ECFE36B}"/>
              </a:ext>
            </a:extLst>
          </p:cNvPr>
          <p:cNvSpPr/>
          <p:nvPr/>
        </p:nvSpPr>
        <p:spPr>
          <a:xfrm>
            <a:off x="4204908" y="3756691"/>
            <a:ext cx="166176" cy="19507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CD0E4BCB-7797-43B8-BC00-611AFCE31AC8}"/>
              </a:ext>
            </a:extLst>
          </p:cNvPr>
          <p:cNvSpPr/>
          <p:nvPr/>
        </p:nvSpPr>
        <p:spPr>
          <a:xfrm rot="10800000">
            <a:off x="5085610" y="3771585"/>
            <a:ext cx="166176" cy="195075"/>
          </a:xfrm>
          <a:prstGeom prst="righ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783712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1C57E0-CB11-4F81-A29B-9DFA10D39A62}"/>
              </a:ext>
            </a:extLst>
          </p:cNvPr>
          <p:cNvSpPr>
            <a:spLocks noGrp="1"/>
          </p:cNvSpPr>
          <p:nvPr>
            <p:ph type="title"/>
          </p:nvPr>
        </p:nvSpPr>
        <p:spPr/>
        <p:txBody>
          <a:bodyPr/>
          <a:lstStyle/>
          <a:p>
            <a:r>
              <a:rPr lang="de-DE"/>
              <a:t>Spektroskopische Beobachtungen</a:t>
            </a:r>
          </a:p>
        </p:txBody>
      </p:sp>
      <p:sp>
        <p:nvSpPr>
          <p:cNvPr id="3" name="Inhaltsplatzhalter 2">
            <a:extLst>
              <a:ext uri="{FF2B5EF4-FFF2-40B4-BE49-F238E27FC236}">
                <a16:creationId xmlns:a16="http://schemas.microsoft.com/office/drawing/2014/main" id="{52FB052C-663D-4B99-B487-2F5D7F67F0C2}"/>
              </a:ext>
            </a:extLst>
          </p:cNvPr>
          <p:cNvSpPr>
            <a:spLocks noGrp="1"/>
          </p:cNvSpPr>
          <p:nvPr>
            <p:ph sz="half" idx="1"/>
          </p:nvPr>
        </p:nvSpPr>
        <p:spPr/>
        <p:txBody>
          <a:bodyPr/>
          <a:lstStyle/>
          <a:p>
            <a:r>
              <a:rPr lang="de-DE"/>
              <a:t>Wir kennen die Wellenlänge genau, die einige Moleküle aussenden.</a:t>
            </a:r>
          </a:p>
          <a:p>
            <a:r>
              <a:rPr lang="de-DE"/>
              <a:t>Verschiebungen der Wellenlänge geben uns Informationen über die Dynamik der Moleküle und der Molekülwolken.</a:t>
            </a:r>
          </a:p>
        </p:txBody>
      </p:sp>
      <p:pic>
        <p:nvPicPr>
          <p:cNvPr id="14" name="Inhaltsplatzhalter 13">
            <a:extLst>
              <a:ext uri="{FF2B5EF4-FFF2-40B4-BE49-F238E27FC236}">
                <a16:creationId xmlns:a16="http://schemas.microsoft.com/office/drawing/2014/main" id="{ACA30FB7-ED2D-444E-BE7C-CBE3221C70EF}"/>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39185" y="1825625"/>
            <a:ext cx="3047629" cy="4351338"/>
          </a:xfrm>
        </p:spPr>
      </p:pic>
    </p:spTree>
    <p:extLst>
      <p:ext uri="{BB962C8B-B14F-4D97-AF65-F5344CB8AC3E}">
        <p14:creationId xmlns:p14="http://schemas.microsoft.com/office/powerpoint/2010/main" val="38533652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E1C57E0-CB11-4F81-A29B-9DFA10D39A62}"/>
              </a:ext>
            </a:extLst>
          </p:cNvPr>
          <p:cNvSpPr>
            <a:spLocks noGrp="1"/>
          </p:cNvSpPr>
          <p:nvPr>
            <p:ph type="title"/>
          </p:nvPr>
        </p:nvSpPr>
        <p:spPr/>
        <p:txBody>
          <a:bodyPr/>
          <a:lstStyle/>
          <a:p>
            <a:r>
              <a:rPr lang="de-DE"/>
              <a:t>Spektroskopische Beobachtungen</a:t>
            </a:r>
          </a:p>
        </p:txBody>
      </p:sp>
      <p:sp>
        <p:nvSpPr>
          <p:cNvPr id="3" name="Inhaltsplatzhalter 2">
            <a:extLst>
              <a:ext uri="{FF2B5EF4-FFF2-40B4-BE49-F238E27FC236}">
                <a16:creationId xmlns:a16="http://schemas.microsoft.com/office/drawing/2014/main" id="{52FB052C-663D-4B99-B487-2F5D7F67F0C2}"/>
              </a:ext>
            </a:extLst>
          </p:cNvPr>
          <p:cNvSpPr>
            <a:spLocks noGrp="1"/>
          </p:cNvSpPr>
          <p:nvPr>
            <p:ph sz="half" idx="1"/>
          </p:nvPr>
        </p:nvSpPr>
        <p:spPr/>
        <p:txBody>
          <a:bodyPr/>
          <a:lstStyle/>
          <a:p>
            <a:r>
              <a:rPr lang="de-DE"/>
              <a:t>Wir kennen die Wellenlänge genau, die einige Moleküle aussenden.</a:t>
            </a:r>
          </a:p>
          <a:p>
            <a:r>
              <a:rPr lang="de-DE"/>
              <a:t>Verschiebungen der Wellenlänge geben uns Informationen über die Dynamik der Moleküle und der Molekülwolken.</a:t>
            </a:r>
          </a:p>
          <a:p>
            <a:r>
              <a:rPr lang="de-DE"/>
              <a:t>Komplexe Strukturen spiegeln sich in ihrer spektralen Emission wieder.</a:t>
            </a:r>
          </a:p>
        </p:txBody>
      </p:sp>
      <p:pic>
        <p:nvPicPr>
          <p:cNvPr id="7" name="Inhaltsplatzhalter 6">
            <a:extLst>
              <a:ext uri="{FF2B5EF4-FFF2-40B4-BE49-F238E27FC236}">
                <a16:creationId xmlns:a16="http://schemas.microsoft.com/office/drawing/2014/main" id="{42E04983-758F-478D-98FC-94A54320EC1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239185" y="1825625"/>
            <a:ext cx="3047629" cy="4351338"/>
          </a:xfrm>
        </p:spPr>
      </p:pic>
    </p:spTree>
    <p:extLst>
      <p:ext uri="{BB962C8B-B14F-4D97-AF65-F5344CB8AC3E}">
        <p14:creationId xmlns:p14="http://schemas.microsoft.com/office/powerpoint/2010/main" val="1208350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p:txBody>
          <a:bodyPr/>
          <a:lstStyle/>
          <a:p>
            <a:r>
              <a:rPr lang="de-DE"/>
              <a:t>Anregend….</a:t>
            </a:r>
          </a:p>
        </p:txBody>
      </p:sp>
      <p:sp>
        <p:nvSpPr>
          <p:cNvPr id="5" name="Wolke 4">
            <a:extLst>
              <a:ext uri="{FF2B5EF4-FFF2-40B4-BE49-F238E27FC236}">
                <a16:creationId xmlns:a16="http://schemas.microsoft.com/office/drawing/2014/main" id="{72868D25-68D4-46BA-9348-00B0FB243061}"/>
              </a:ext>
            </a:extLst>
          </p:cNvPr>
          <p:cNvSpPr/>
          <p:nvPr/>
        </p:nvSpPr>
        <p:spPr>
          <a:xfrm>
            <a:off x="66354" y="1771650"/>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1" name="Grafik 20">
            <a:extLst>
              <a:ext uri="{FF2B5EF4-FFF2-40B4-BE49-F238E27FC236}">
                <a16:creationId xmlns:a16="http://schemas.microsoft.com/office/drawing/2014/main" id="{894A222D-D26C-49E7-B440-28248C9DCC9E}"/>
              </a:ext>
            </a:extLst>
          </p:cNvPr>
          <p:cNvPicPr>
            <a:picLocks noChangeAspect="1"/>
          </p:cNvPicPr>
          <p:nvPr/>
        </p:nvPicPr>
        <p:blipFill>
          <a:blip r:embed="rId2"/>
          <a:stretch>
            <a:fillRect/>
          </a:stretch>
        </p:blipFill>
        <p:spPr>
          <a:xfrm>
            <a:off x="1670050" y="2108201"/>
            <a:ext cx="1346198" cy="1346198"/>
          </a:xfrm>
          <a:prstGeom prst="rect">
            <a:avLst/>
          </a:prstGeom>
        </p:spPr>
      </p:pic>
      <p:sp>
        <p:nvSpPr>
          <p:cNvPr id="22" name="Textfeld 21">
            <a:extLst>
              <a:ext uri="{FF2B5EF4-FFF2-40B4-BE49-F238E27FC236}">
                <a16:creationId xmlns:a16="http://schemas.microsoft.com/office/drawing/2014/main" id="{2C8553B9-6D3A-428D-A806-1C89E82082E0}"/>
              </a:ext>
            </a:extLst>
          </p:cNvPr>
          <p:cNvSpPr txBox="1"/>
          <p:nvPr/>
        </p:nvSpPr>
        <p:spPr>
          <a:xfrm>
            <a:off x="1717011" y="1402318"/>
            <a:ext cx="1289712" cy="369332"/>
          </a:xfrm>
          <a:prstGeom prst="rect">
            <a:avLst/>
          </a:prstGeom>
          <a:noFill/>
        </p:spPr>
        <p:txBody>
          <a:bodyPr wrap="none" rtlCol="0">
            <a:spAutoFit/>
          </a:bodyPr>
          <a:lstStyle/>
          <a:p>
            <a:r>
              <a:rPr lang="de-DE"/>
              <a:t>Kalte Wolke</a:t>
            </a:r>
          </a:p>
        </p:txBody>
      </p:sp>
      <p:sp>
        <p:nvSpPr>
          <p:cNvPr id="24" name="Wolke 23">
            <a:extLst>
              <a:ext uri="{FF2B5EF4-FFF2-40B4-BE49-F238E27FC236}">
                <a16:creationId xmlns:a16="http://schemas.microsoft.com/office/drawing/2014/main" id="{63374564-A25E-4958-9C3D-DEC60291939E}"/>
              </a:ext>
            </a:extLst>
          </p:cNvPr>
          <p:cNvSpPr/>
          <p:nvPr/>
        </p:nvSpPr>
        <p:spPr>
          <a:xfrm>
            <a:off x="5333679" y="1771650"/>
            <a:ext cx="4553590" cy="2133600"/>
          </a:xfrm>
          <a:prstGeom prst="cloud">
            <a:avLst/>
          </a:prstGeom>
          <a:solidFill>
            <a:srgbClr val="D7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Grafik 24">
            <a:extLst>
              <a:ext uri="{FF2B5EF4-FFF2-40B4-BE49-F238E27FC236}">
                <a16:creationId xmlns:a16="http://schemas.microsoft.com/office/drawing/2014/main" id="{6CB36CC9-247A-4FF5-A793-B735EE147184}"/>
              </a:ext>
            </a:extLst>
          </p:cNvPr>
          <p:cNvPicPr>
            <a:picLocks noChangeAspect="1"/>
          </p:cNvPicPr>
          <p:nvPr/>
        </p:nvPicPr>
        <p:blipFill>
          <a:blip r:embed="rId3"/>
          <a:stretch>
            <a:fillRect/>
          </a:stretch>
        </p:blipFill>
        <p:spPr>
          <a:xfrm>
            <a:off x="6893879" y="2165351"/>
            <a:ext cx="1346198" cy="1346198"/>
          </a:xfrm>
          <a:prstGeom prst="rect">
            <a:avLst/>
          </a:prstGeom>
        </p:spPr>
      </p:pic>
      <p:pic>
        <p:nvPicPr>
          <p:cNvPr id="28" name="Grafik 27">
            <a:extLst>
              <a:ext uri="{FF2B5EF4-FFF2-40B4-BE49-F238E27FC236}">
                <a16:creationId xmlns:a16="http://schemas.microsoft.com/office/drawing/2014/main" id="{762862AF-B8B1-462E-AFEF-9AEC3BD41731}"/>
              </a:ext>
            </a:extLst>
          </p:cNvPr>
          <p:cNvPicPr>
            <a:picLocks noChangeAspect="1"/>
          </p:cNvPicPr>
          <p:nvPr/>
        </p:nvPicPr>
        <p:blipFill>
          <a:blip r:embed="rId4"/>
          <a:stretch>
            <a:fillRect/>
          </a:stretch>
        </p:blipFill>
        <p:spPr>
          <a:xfrm>
            <a:off x="6893879" y="2186871"/>
            <a:ext cx="1346198" cy="1346198"/>
          </a:xfrm>
          <a:prstGeom prst="rect">
            <a:avLst/>
          </a:prstGeom>
        </p:spPr>
      </p:pic>
      <p:pic>
        <p:nvPicPr>
          <p:cNvPr id="30" name="Grafik 29">
            <a:extLst>
              <a:ext uri="{FF2B5EF4-FFF2-40B4-BE49-F238E27FC236}">
                <a16:creationId xmlns:a16="http://schemas.microsoft.com/office/drawing/2014/main" id="{525EB0AC-F1FD-493F-80E8-38078CB0D84F}"/>
              </a:ext>
            </a:extLst>
          </p:cNvPr>
          <p:cNvPicPr>
            <a:picLocks noChangeAspect="1"/>
          </p:cNvPicPr>
          <p:nvPr/>
        </p:nvPicPr>
        <p:blipFill>
          <a:blip r:embed="rId5"/>
          <a:stretch>
            <a:fillRect/>
          </a:stretch>
        </p:blipFill>
        <p:spPr>
          <a:xfrm>
            <a:off x="1660525" y="2111656"/>
            <a:ext cx="1346198" cy="1346198"/>
          </a:xfrm>
          <a:prstGeom prst="rect">
            <a:avLst/>
          </a:prstGeom>
        </p:spPr>
      </p:pic>
      <p:sp>
        <p:nvSpPr>
          <p:cNvPr id="32" name="Freeform 10">
            <a:extLst>
              <a:ext uri="{FF2B5EF4-FFF2-40B4-BE49-F238E27FC236}">
                <a16:creationId xmlns:a16="http://schemas.microsoft.com/office/drawing/2014/main" id="{0438FCC1-A963-4752-A0C4-3C6F23B654B3}"/>
              </a:ext>
            </a:extLst>
          </p:cNvPr>
          <p:cNvSpPr>
            <a:spLocks/>
          </p:cNvSpPr>
          <p:nvPr/>
        </p:nvSpPr>
        <p:spPr bwMode="auto">
          <a:xfrm>
            <a:off x="8470900" y="2448064"/>
            <a:ext cx="96582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3" name="Freeform 10">
            <a:extLst>
              <a:ext uri="{FF2B5EF4-FFF2-40B4-BE49-F238E27FC236}">
                <a16:creationId xmlns:a16="http://schemas.microsoft.com/office/drawing/2014/main" id="{A0FAFC86-B7EE-469E-AF08-7C0A4FFD5269}"/>
              </a:ext>
            </a:extLst>
          </p:cNvPr>
          <p:cNvSpPr>
            <a:spLocks/>
          </p:cNvSpPr>
          <p:nvPr/>
        </p:nvSpPr>
        <p:spPr bwMode="auto">
          <a:xfrm>
            <a:off x="3134211" y="276225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9" name="Textfeld 38">
            <a:extLst>
              <a:ext uri="{FF2B5EF4-FFF2-40B4-BE49-F238E27FC236}">
                <a16:creationId xmlns:a16="http://schemas.microsoft.com/office/drawing/2014/main" id="{5A373E11-BD3E-42E3-93BB-6AD957560216}"/>
              </a:ext>
            </a:extLst>
          </p:cNvPr>
          <p:cNvSpPr txBox="1"/>
          <p:nvPr/>
        </p:nvSpPr>
        <p:spPr>
          <a:xfrm>
            <a:off x="6813149" y="1402318"/>
            <a:ext cx="1507657" cy="369332"/>
          </a:xfrm>
          <a:prstGeom prst="rect">
            <a:avLst/>
          </a:prstGeom>
          <a:noFill/>
        </p:spPr>
        <p:txBody>
          <a:bodyPr wrap="none" rtlCol="0">
            <a:spAutoFit/>
          </a:bodyPr>
          <a:lstStyle/>
          <a:p>
            <a:r>
              <a:rPr lang="de-DE"/>
              <a:t>Warme Wolke</a:t>
            </a:r>
          </a:p>
        </p:txBody>
      </p:sp>
      <p:grpSp>
        <p:nvGrpSpPr>
          <p:cNvPr id="43" name="Gruppieren 42">
            <a:extLst>
              <a:ext uri="{FF2B5EF4-FFF2-40B4-BE49-F238E27FC236}">
                <a16:creationId xmlns:a16="http://schemas.microsoft.com/office/drawing/2014/main" id="{9A7B8FE4-F30E-4A9D-8B58-C713F4739986}"/>
              </a:ext>
            </a:extLst>
          </p:cNvPr>
          <p:cNvGrpSpPr/>
          <p:nvPr/>
        </p:nvGrpSpPr>
        <p:grpSpPr>
          <a:xfrm>
            <a:off x="9975847" y="2054929"/>
            <a:ext cx="2209801" cy="1452740"/>
            <a:chOff x="9975847" y="2054929"/>
            <a:chExt cx="2209801" cy="1452740"/>
          </a:xfrm>
        </p:grpSpPr>
        <p:pic>
          <p:nvPicPr>
            <p:cNvPr id="40" name="Grafik 39">
              <a:extLst>
                <a:ext uri="{FF2B5EF4-FFF2-40B4-BE49-F238E27FC236}">
                  <a16:creationId xmlns:a16="http://schemas.microsoft.com/office/drawing/2014/main" id="{33D15680-C079-45C7-90BD-E4C3A9C75385}"/>
                </a:ext>
              </a:extLst>
            </p:cNvPr>
            <p:cNvPicPr>
              <a:picLocks noChangeAspect="1"/>
            </p:cNvPicPr>
            <p:nvPr/>
          </p:nvPicPr>
          <p:blipFill>
            <a:blip r:embed="rId6"/>
            <a:stretch>
              <a:fillRect/>
            </a:stretch>
          </p:blipFill>
          <p:spPr>
            <a:xfrm>
              <a:off x="9975847" y="2054929"/>
              <a:ext cx="2209801" cy="1452740"/>
            </a:xfrm>
            <a:prstGeom prst="rect">
              <a:avLst/>
            </a:prstGeom>
          </p:spPr>
        </p:pic>
        <p:sp>
          <p:nvSpPr>
            <p:cNvPr id="41" name="Textfeld 40">
              <a:extLst>
                <a:ext uri="{FF2B5EF4-FFF2-40B4-BE49-F238E27FC236}">
                  <a16:creationId xmlns:a16="http://schemas.microsoft.com/office/drawing/2014/main" id="{0411DB71-490D-4D03-B11F-202D37633AAD}"/>
                </a:ext>
              </a:extLst>
            </p:cNvPr>
            <p:cNvSpPr txBox="1"/>
            <p:nvPr/>
          </p:nvSpPr>
          <p:spPr>
            <a:xfrm>
              <a:off x="11004024" y="2263398"/>
              <a:ext cx="349776" cy="369332"/>
            </a:xfrm>
            <a:prstGeom prst="rect">
              <a:avLst/>
            </a:prstGeom>
            <a:noFill/>
          </p:spPr>
          <p:txBody>
            <a:bodyPr wrap="none" rtlCol="0">
              <a:spAutoFit/>
            </a:bodyPr>
            <a:lstStyle/>
            <a:p>
              <a:r>
                <a:rPr lang="de-DE"/>
                <a:t>w</a:t>
              </a:r>
            </a:p>
          </p:txBody>
        </p:sp>
        <p:sp>
          <p:nvSpPr>
            <p:cNvPr id="42" name="Textfeld 41">
              <a:extLst>
                <a:ext uri="{FF2B5EF4-FFF2-40B4-BE49-F238E27FC236}">
                  <a16:creationId xmlns:a16="http://schemas.microsoft.com/office/drawing/2014/main" id="{FEAE6CB5-32B0-48FC-8B0B-8AEB8549776E}"/>
                </a:ext>
              </a:extLst>
            </p:cNvPr>
            <p:cNvSpPr txBox="1"/>
            <p:nvPr/>
          </p:nvSpPr>
          <p:spPr>
            <a:xfrm>
              <a:off x="11422380" y="2632711"/>
              <a:ext cx="288862" cy="369332"/>
            </a:xfrm>
            <a:prstGeom prst="rect">
              <a:avLst/>
            </a:prstGeom>
            <a:noFill/>
          </p:spPr>
          <p:txBody>
            <a:bodyPr wrap="none" rtlCol="0">
              <a:spAutoFit/>
            </a:bodyPr>
            <a:lstStyle/>
            <a:p>
              <a:r>
                <a:rPr lang="de-DE"/>
                <a:t>k</a:t>
              </a:r>
            </a:p>
          </p:txBody>
        </p:sp>
      </p:grpSp>
    </p:spTree>
    <p:extLst>
      <p:ext uri="{BB962C8B-B14F-4D97-AF65-F5344CB8AC3E}">
        <p14:creationId xmlns:p14="http://schemas.microsoft.com/office/powerpoint/2010/main" val="157022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3.125E-6 3.33333E-6 L 0.80586 0.00277 " pathEditMode="relative" rAng="0" ptsTypes="AA">
                                      <p:cBhvr>
                                        <p:cTn id="20" dur="2000" fill="hold"/>
                                        <p:tgtEl>
                                          <p:spTgt spid="33"/>
                                        </p:tgtEl>
                                        <p:attrNameLst>
                                          <p:attrName>ppt_x</p:attrName>
                                          <p:attrName>ppt_y</p:attrName>
                                        </p:attrNameLst>
                                      </p:cBhvr>
                                      <p:rCtr x="40286" y="139"/>
                                    </p:animMotion>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1" nodeType="clickEffect">
                                  <p:stCondLst>
                                    <p:cond delay="0"/>
                                  </p:stCondLst>
                                  <p:childTnLst>
                                    <p:animMotion origin="layout" path="M 5E-6 -3.33333E-6 L 0.40105 -3.33333E-6 " pathEditMode="relative" rAng="0" ptsTypes="AA">
                                      <p:cBhvr>
                                        <p:cTn id="30" dur="2000" fill="hold"/>
                                        <p:tgtEl>
                                          <p:spTgt spid="32"/>
                                        </p:tgtEl>
                                        <p:attrNameLst>
                                          <p:attrName>ppt_x</p:attrName>
                                          <p:attrName>ppt_y</p:attrName>
                                        </p:attrNameLst>
                                      </p:cBhvr>
                                      <p:rCtr x="20052" y="0"/>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2" grpId="0" animBg="1"/>
      <p:bldP spid="32" grpId="1" animBg="1"/>
      <p:bldP spid="33" grpId="0" animBg="1"/>
      <p:bldP spid="33" grpId="1" animBg="1"/>
      <p:bldP spid="3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p:txBody>
          <a:bodyPr/>
          <a:lstStyle/>
          <a:p>
            <a:r>
              <a:rPr lang="de-DE"/>
              <a:t>Anregend….</a:t>
            </a:r>
          </a:p>
        </p:txBody>
      </p:sp>
      <p:sp>
        <p:nvSpPr>
          <p:cNvPr id="14" name="Wolke 13">
            <a:extLst>
              <a:ext uri="{FF2B5EF4-FFF2-40B4-BE49-F238E27FC236}">
                <a16:creationId xmlns:a16="http://schemas.microsoft.com/office/drawing/2014/main" id="{C3A6B542-3005-41BF-A836-B9CD4CD67EC7}"/>
              </a:ext>
            </a:extLst>
          </p:cNvPr>
          <p:cNvSpPr/>
          <p:nvPr/>
        </p:nvSpPr>
        <p:spPr>
          <a:xfrm>
            <a:off x="66354" y="4318000"/>
            <a:ext cx="4553590" cy="2133600"/>
          </a:xfrm>
          <a:prstGeom prst="cloud">
            <a:avLst/>
          </a:prstGeom>
          <a:solidFill>
            <a:srgbClr val="D7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272B71F3-CB34-41F0-995E-7215A6778C65}"/>
              </a:ext>
            </a:extLst>
          </p:cNvPr>
          <p:cNvPicPr>
            <a:picLocks noChangeAspect="1"/>
          </p:cNvPicPr>
          <p:nvPr/>
        </p:nvPicPr>
        <p:blipFill>
          <a:blip r:embed="rId2"/>
          <a:stretch>
            <a:fillRect/>
          </a:stretch>
        </p:blipFill>
        <p:spPr>
          <a:xfrm>
            <a:off x="1626554" y="4711701"/>
            <a:ext cx="1346198" cy="1346198"/>
          </a:xfrm>
          <a:prstGeom prst="rect">
            <a:avLst/>
          </a:prstGeom>
        </p:spPr>
      </p:pic>
      <p:sp>
        <p:nvSpPr>
          <p:cNvPr id="23" name="Textfeld 22">
            <a:extLst>
              <a:ext uri="{FF2B5EF4-FFF2-40B4-BE49-F238E27FC236}">
                <a16:creationId xmlns:a16="http://schemas.microsoft.com/office/drawing/2014/main" id="{6EE608C4-CEA7-4C3C-8B54-C11A3D34823F}"/>
              </a:ext>
            </a:extLst>
          </p:cNvPr>
          <p:cNvSpPr txBox="1"/>
          <p:nvPr/>
        </p:nvSpPr>
        <p:spPr>
          <a:xfrm>
            <a:off x="1626554" y="6451600"/>
            <a:ext cx="1507657" cy="369332"/>
          </a:xfrm>
          <a:prstGeom prst="rect">
            <a:avLst/>
          </a:prstGeom>
          <a:noFill/>
        </p:spPr>
        <p:txBody>
          <a:bodyPr wrap="none" rtlCol="0">
            <a:spAutoFit/>
          </a:bodyPr>
          <a:lstStyle/>
          <a:p>
            <a:r>
              <a:rPr lang="de-DE"/>
              <a:t>Warme Wolke</a:t>
            </a:r>
          </a:p>
        </p:txBody>
      </p:sp>
      <p:sp>
        <p:nvSpPr>
          <p:cNvPr id="26" name="Wolke 25">
            <a:extLst>
              <a:ext uri="{FF2B5EF4-FFF2-40B4-BE49-F238E27FC236}">
                <a16:creationId xmlns:a16="http://schemas.microsoft.com/office/drawing/2014/main" id="{E161E74D-FC29-4D8E-ADF9-4219250F098D}"/>
              </a:ext>
            </a:extLst>
          </p:cNvPr>
          <p:cNvSpPr/>
          <p:nvPr/>
        </p:nvSpPr>
        <p:spPr>
          <a:xfrm>
            <a:off x="5333679" y="4323041"/>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1C97F9EF-1FC9-4754-A1EE-4C9937C85955}"/>
              </a:ext>
            </a:extLst>
          </p:cNvPr>
          <p:cNvPicPr>
            <a:picLocks noChangeAspect="1"/>
          </p:cNvPicPr>
          <p:nvPr/>
        </p:nvPicPr>
        <p:blipFill>
          <a:blip r:embed="rId3"/>
          <a:stretch>
            <a:fillRect/>
          </a:stretch>
        </p:blipFill>
        <p:spPr>
          <a:xfrm>
            <a:off x="6937375" y="4659592"/>
            <a:ext cx="1346198" cy="1346198"/>
          </a:xfrm>
          <a:prstGeom prst="rect">
            <a:avLst/>
          </a:prstGeom>
        </p:spPr>
      </p:pic>
      <p:pic>
        <p:nvPicPr>
          <p:cNvPr id="29" name="Grafik 28">
            <a:extLst>
              <a:ext uri="{FF2B5EF4-FFF2-40B4-BE49-F238E27FC236}">
                <a16:creationId xmlns:a16="http://schemas.microsoft.com/office/drawing/2014/main" id="{D4B770EC-4002-4154-94D6-975F20AC0476}"/>
              </a:ext>
            </a:extLst>
          </p:cNvPr>
          <p:cNvPicPr>
            <a:picLocks noChangeAspect="1"/>
          </p:cNvPicPr>
          <p:nvPr/>
        </p:nvPicPr>
        <p:blipFill>
          <a:blip r:embed="rId4"/>
          <a:stretch>
            <a:fillRect/>
          </a:stretch>
        </p:blipFill>
        <p:spPr>
          <a:xfrm>
            <a:off x="6937375" y="4659592"/>
            <a:ext cx="1346198" cy="1346198"/>
          </a:xfrm>
          <a:prstGeom prst="rect">
            <a:avLst/>
          </a:prstGeom>
        </p:spPr>
      </p:pic>
      <p:pic>
        <p:nvPicPr>
          <p:cNvPr id="31" name="Grafik 30">
            <a:extLst>
              <a:ext uri="{FF2B5EF4-FFF2-40B4-BE49-F238E27FC236}">
                <a16:creationId xmlns:a16="http://schemas.microsoft.com/office/drawing/2014/main" id="{647FEF66-0C45-4226-8B85-D52EDD6C5DCB}"/>
              </a:ext>
            </a:extLst>
          </p:cNvPr>
          <p:cNvPicPr>
            <a:picLocks noChangeAspect="1"/>
          </p:cNvPicPr>
          <p:nvPr/>
        </p:nvPicPr>
        <p:blipFill>
          <a:blip r:embed="rId5"/>
          <a:stretch>
            <a:fillRect/>
          </a:stretch>
        </p:blipFill>
        <p:spPr>
          <a:xfrm>
            <a:off x="1641807" y="4711701"/>
            <a:ext cx="1346198" cy="1346198"/>
          </a:xfrm>
          <a:prstGeom prst="rect">
            <a:avLst/>
          </a:prstGeom>
        </p:spPr>
      </p:pic>
      <p:pic>
        <p:nvPicPr>
          <p:cNvPr id="35" name="Grafik 34">
            <a:extLst>
              <a:ext uri="{FF2B5EF4-FFF2-40B4-BE49-F238E27FC236}">
                <a16:creationId xmlns:a16="http://schemas.microsoft.com/office/drawing/2014/main" id="{97605848-9565-4CA4-9658-F682C7351C0E}"/>
              </a:ext>
            </a:extLst>
          </p:cNvPr>
          <p:cNvPicPr>
            <a:picLocks noChangeAspect="1"/>
          </p:cNvPicPr>
          <p:nvPr/>
        </p:nvPicPr>
        <p:blipFill>
          <a:blip r:embed="rId6"/>
          <a:stretch>
            <a:fillRect/>
          </a:stretch>
        </p:blipFill>
        <p:spPr>
          <a:xfrm>
            <a:off x="9975848" y="4605160"/>
            <a:ext cx="2209800" cy="1452739"/>
          </a:xfrm>
          <a:prstGeom prst="rect">
            <a:avLst/>
          </a:prstGeom>
        </p:spPr>
      </p:pic>
      <p:sp>
        <p:nvSpPr>
          <p:cNvPr id="37" name="Freeform 10">
            <a:extLst>
              <a:ext uri="{FF2B5EF4-FFF2-40B4-BE49-F238E27FC236}">
                <a16:creationId xmlns:a16="http://schemas.microsoft.com/office/drawing/2014/main" id="{CC3DE41C-0152-4AA2-8FC7-89FC70DD9BD5}"/>
              </a:ext>
            </a:extLst>
          </p:cNvPr>
          <p:cNvSpPr>
            <a:spLocks/>
          </p:cNvSpPr>
          <p:nvPr/>
        </p:nvSpPr>
        <p:spPr bwMode="auto">
          <a:xfrm>
            <a:off x="3346122" y="5150554"/>
            <a:ext cx="1048078"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8" name="Textfeld 37">
            <a:extLst>
              <a:ext uri="{FF2B5EF4-FFF2-40B4-BE49-F238E27FC236}">
                <a16:creationId xmlns:a16="http://schemas.microsoft.com/office/drawing/2014/main" id="{29D38394-9E8B-44AD-B494-6957F889CD5E}"/>
              </a:ext>
            </a:extLst>
          </p:cNvPr>
          <p:cNvSpPr txBox="1"/>
          <p:nvPr/>
        </p:nvSpPr>
        <p:spPr>
          <a:xfrm>
            <a:off x="6922121" y="6451600"/>
            <a:ext cx="1289712" cy="369332"/>
          </a:xfrm>
          <a:prstGeom prst="rect">
            <a:avLst/>
          </a:prstGeom>
          <a:noFill/>
        </p:spPr>
        <p:txBody>
          <a:bodyPr wrap="none" rtlCol="0">
            <a:spAutoFit/>
          </a:bodyPr>
          <a:lstStyle/>
          <a:p>
            <a:r>
              <a:rPr lang="de-DE"/>
              <a:t>Kalte Wolke</a:t>
            </a:r>
          </a:p>
        </p:txBody>
      </p:sp>
    </p:spTree>
    <p:extLst>
      <p:ext uri="{BB962C8B-B14F-4D97-AF65-F5344CB8AC3E}">
        <p14:creationId xmlns:p14="http://schemas.microsoft.com/office/powerpoint/2010/main" val="369238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2.08333E-6 -4.81481E-6 L 0.22422 0.00232 " pathEditMode="relative" rAng="0" ptsTypes="AA">
                                      <p:cBhvr>
                                        <p:cTn id="12" dur="2000" fill="hold"/>
                                        <p:tgtEl>
                                          <p:spTgt spid="37"/>
                                        </p:tgtEl>
                                        <p:attrNameLst>
                                          <p:attrName>ppt_x</p:attrName>
                                          <p:attrName>ppt_y</p:attrName>
                                        </p:attrNameLst>
                                      </p:cBhvr>
                                      <p:rCtr x="11211" y="116"/>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grpId="2" nodeType="withEffect">
                                  <p:stCondLst>
                                    <p:cond delay="0"/>
                                  </p:stCondLst>
                                  <p:childTnLst>
                                    <p:set>
                                      <p:cBhvr>
                                        <p:cTn id="18" dur="1" fill="hold">
                                          <p:stCondLst>
                                            <p:cond delay="0"/>
                                          </p:stCondLst>
                                        </p:cTn>
                                        <p:tgtEl>
                                          <p:spTgt spid="3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59FA026-4120-4147-90CA-7909617A62FF}"/>
              </a:ext>
            </a:extLst>
          </p:cNvPr>
          <p:cNvPicPr>
            <a:picLocks noChangeAspect="1"/>
          </p:cNvPicPr>
          <p:nvPr/>
        </p:nvPicPr>
        <p:blipFill>
          <a:blip r:embed="rId2"/>
          <a:stretch>
            <a:fillRect/>
          </a:stretch>
        </p:blipFill>
        <p:spPr>
          <a:xfrm>
            <a:off x="9975847" y="2054929"/>
            <a:ext cx="2209801" cy="1452740"/>
          </a:xfrm>
          <a:prstGeom prst="rect">
            <a:avLst/>
          </a:prstGeom>
        </p:spPr>
      </p:pic>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p:txBody>
          <a:bodyPr/>
          <a:lstStyle/>
          <a:p>
            <a:r>
              <a:rPr lang="de-DE"/>
              <a:t>Anregend….</a:t>
            </a:r>
          </a:p>
        </p:txBody>
      </p:sp>
      <p:sp>
        <p:nvSpPr>
          <p:cNvPr id="5" name="Wolke 4">
            <a:extLst>
              <a:ext uri="{FF2B5EF4-FFF2-40B4-BE49-F238E27FC236}">
                <a16:creationId xmlns:a16="http://schemas.microsoft.com/office/drawing/2014/main" id="{72868D25-68D4-46BA-9348-00B0FB243061}"/>
              </a:ext>
            </a:extLst>
          </p:cNvPr>
          <p:cNvSpPr/>
          <p:nvPr/>
        </p:nvSpPr>
        <p:spPr>
          <a:xfrm>
            <a:off x="66354" y="1771650"/>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Wolke 13">
            <a:extLst>
              <a:ext uri="{FF2B5EF4-FFF2-40B4-BE49-F238E27FC236}">
                <a16:creationId xmlns:a16="http://schemas.microsoft.com/office/drawing/2014/main" id="{C3A6B542-3005-41BF-A836-B9CD4CD67EC7}"/>
              </a:ext>
            </a:extLst>
          </p:cNvPr>
          <p:cNvSpPr/>
          <p:nvPr/>
        </p:nvSpPr>
        <p:spPr>
          <a:xfrm>
            <a:off x="66354" y="4318000"/>
            <a:ext cx="4553590" cy="2133600"/>
          </a:xfrm>
          <a:prstGeom prst="cloud">
            <a:avLst/>
          </a:prstGeom>
          <a:solidFill>
            <a:srgbClr val="D7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272B71F3-CB34-41F0-995E-7215A6778C65}"/>
              </a:ext>
            </a:extLst>
          </p:cNvPr>
          <p:cNvPicPr>
            <a:picLocks noChangeAspect="1"/>
          </p:cNvPicPr>
          <p:nvPr/>
        </p:nvPicPr>
        <p:blipFill>
          <a:blip r:embed="rId3"/>
          <a:stretch>
            <a:fillRect/>
          </a:stretch>
        </p:blipFill>
        <p:spPr>
          <a:xfrm>
            <a:off x="1626554" y="4711701"/>
            <a:ext cx="1346198" cy="1346198"/>
          </a:xfrm>
          <a:prstGeom prst="rect">
            <a:avLst/>
          </a:prstGeom>
        </p:spPr>
      </p:pic>
      <p:pic>
        <p:nvPicPr>
          <p:cNvPr id="21" name="Grafik 20">
            <a:extLst>
              <a:ext uri="{FF2B5EF4-FFF2-40B4-BE49-F238E27FC236}">
                <a16:creationId xmlns:a16="http://schemas.microsoft.com/office/drawing/2014/main" id="{894A222D-D26C-49E7-B440-28248C9DCC9E}"/>
              </a:ext>
            </a:extLst>
          </p:cNvPr>
          <p:cNvPicPr>
            <a:picLocks noChangeAspect="1"/>
          </p:cNvPicPr>
          <p:nvPr/>
        </p:nvPicPr>
        <p:blipFill>
          <a:blip r:embed="rId4"/>
          <a:stretch>
            <a:fillRect/>
          </a:stretch>
        </p:blipFill>
        <p:spPr>
          <a:xfrm>
            <a:off x="1670050" y="2108201"/>
            <a:ext cx="1346198" cy="1346198"/>
          </a:xfrm>
          <a:prstGeom prst="rect">
            <a:avLst/>
          </a:prstGeom>
        </p:spPr>
      </p:pic>
      <p:sp>
        <p:nvSpPr>
          <p:cNvPr id="23" name="Textfeld 22">
            <a:extLst>
              <a:ext uri="{FF2B5EF4-FFF2-40B4-BE49-F238E27FC236}">
                <a16:creationId xmlns:a16="http://schemas.microsoft.com/office/drawing/2014/main" id="{6EE608C4-CEA7-4C3C-8B54-C11A3D34823F}"/>
              </a:ext>
            </a:extLst>
          </p:cNvPr>
          <p:cNvSpPr txBox="1"/>
          <p:nvPr/>
        </p:nvSpPr>
        <p:spPr>
          <a:xfrm>
            <a:off x="1626554" y="6451600"/>
            <a:ext cx="1507657" cy="369332"/>
          </a:xfrm>
          <a:prstGeom prst="rect">
            <a:avLst/>
          </a:prstGeom>
          <a:noFill/>
        </p:spPr>
        <p:txBody>
          <a:bodyPr wrap="none" rtlCol="0">
            <a:spAutoFit/>
          </a:bodyPr>
          <a:lstStyle/>
          <a:p>
            <a:r>
              <a:rPr lang="de-DE"/>
              <a:t>Warme Wolke</a:t>
            </a:r>
          </a:p>
        </p:txBody>
      </p:sp>
      <p:sp>
        <p:nvSpPr>
          <p:cNvPr id="24" name="Wolke 23">
            <a:extLst>
              <a:ext uri="{FF2B5EF4-FFF2-40B4-BE49-F238E27FC236}">
                <a16:creationId xmlns:a16="http://schemas.microsoft.com/office/drawing/2014/main" id="{63374564-A25E-4958-9C3D-DEC60291939E}"/>
              </a:ext>
            </a:extLst>
          </p:cNvPr>
          <p:cNvSpPr/>
          <p:nvPr/>
        </p:nvSpPr>
        <p:spPr>
          <a:xfrm>
            <a:off x="5333679" y="1771650"/>
            <a:ext cx="4553590" cy="2133600"/>
          </a:xfrm>
          <a:prstGeom prst="cloud">
            <a:avLst/>
          </a:prstGeom>
          <a:solidFill>
            <a:srgbClr val="D7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Grafik 24">
            <a:extLst>
              <a:ext uri="{FF2B5EF4-FFF2-40B4-BE49-F238E27FC236}">
                <a16:creationId xmlns:a16="http://schemas.microsoft.com/office/drawing/2014/main" id="{6CB36CC9-247A-4FF5-A793-B735EE147184}"/>
              </a:ext>
            </a:extLst>
          </p:cNvPr>
          <p:cNvPicPr>
            <a:picLocks noChangeAspect="1"/>
          </p:cNvPicPr>
          <p:nvPr/>
        </p:nvPicPr>
        <p:blipFill>
          <a:blip r:embed="rId3"/>
          <a:stretch>
            <a:fillRect/>
          </a:stretch>
        </p:blipFill>
        <p:spPr>
          <a:xfrm>
            <a:off x="6893879" y="2165351"/>
            <a:ext cx="1346198" cy="1346198"/>
          </a:xfrm>
          <a:prstGeom prst="rect">
            <a:avLst/>
          </a:prstGeom>
        </p:spPr>
      </p:pic>
      <p:sp>
        <p:nvSpPr>
          <p:cNvPr id="26" name="Wolke 25">
            <a:extLst>
              <a:ext uri="{FF2B5EF4-FFF2-40B4-BE49-F238E27FC236}">
                <a16:creationId xmlns:a16="http://schemas.microsoft.com/office/drawing/2014/main" id="{E161E74D-FC29-4D8E-ADF9-4219250F098D}"/>
              </a:ext>
            </a:extLst>
          </p:cNvPr>
          <p:cNvSpPr/>
          <p:nvPr/>
        </p:nvSpPr>
        <p:spPr>
          <a:xfrm>
            <a:off x="5333679" y="4323041"/>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7" name="Grafik 26">
            <a:extLst>
              <a:ext uri="{FF2B5EF4-FFF2-40B4-BE49-F238E27FC236}">
                <a16:creationId xmlns:a16="http://schemas.microsoft.com/office/drawing/2014/main" id="{1C97F9EF-1FC9-4754-A1EE-4C9937C85955}"/>
              </a:ext>
            </a:extLst>
          </p:cNvPr>
          <p:cNvPicPr>
            <a:picLocks noChangeAspect="1"/>
          </p:cNvPicPr>
          <p:nvPr/>
        </p:nvPicPr>
        <p:blipFill>
          <a:blip r:embed="rId4"/>
          <a:stretch>
            <a:fillRect/>
          </a:stretch>
        </p:blipFill>
        <p:spPr>
          <a:xfrm>
            <a:off x="6937375" y="4659592"/>
            <a:ext cx="1346198" cy="1346198"/>
          </a:xfrm>
          <a:prstGeom prst="rect">
            <a:avLst/>
          </a:prstGeom>
        </p:spPr>
      </p:pic>
      <p:pic>
        <p:nvPicPr>
          <p:cNvPr id="35" name="Grafik 34">
            <a:extLst>
              <a:ext uri="{FF2B5EF4-FFF2-40B4-BE49-F238E27FC236}">
                <a16:creationId xmlns:a16="http://schemas.microsoft.com/office/drawing/2014/main" id="{97605848-9565-4CA4-9658-F682C7351C0E}"/>
              </a:ext>
            </a:extLst>
          </p:cNvPr>
          <p:cNvPicPr>
            <a:picLocks noChangeAspect="1"/>
          </p:cNvPicPr>
          <p:nvPr/>
        </p:nvPicPr>
        <p:blipFill>
          <a:blip r:embed="rId5"/>
          <a:stretch>
            <a:fillRect/>
          </a:stretch>
        </p:blipFill>
        <p:spPr>
          <a:xfrm>
            <a:off x="9975848" y="4605160"/>
            <a:ext cx="2209800" cy="1452739"/>
          </a:xfrm>
          <a:prstGeom prst="rect">
            <a:avLst/>
          </a:prstGeom>
        </p:spPr>
      </p:pic>
      <p:sp>
        <p:nvSpPr>
          <p:cNvPr id="36" name="Textfeld 35">
            <a:extLst>
              <a:ext uri="{FF2B5EF4-FFF2-40B4-BE49-F238E27FC236}">
                <a16:creationId xmlns:a16="http://schemas.microsoft.com/office/drawing/2014/main" id="{BEF83810-3301-49F4-B58A-8A63B63EC413}"/>
              </a:ext>
            </a:extLst>
          </p:cNvPr>
          <p:cNvSpPr txBox="1"/>
          <p:nvPr/>
        </p:nvSpPr>
        <p:spPr>
          <a:xfrm>
            <a:off x="1717011" y="1402318"/>
            <a:ext cx="1289712" cy="369332"/>
          </a:xfrm>
          <a:prstGeom prst="rect">
            <a:avLst/>
          </a:prstGeom>
          <a:noFill/>
        </p:spPr>
        <p:txBody>
          <a:bodyPr wrap="none" rtlCol="0">
            <a:spAutoFit/>
          </a:bodyPr>
          <a:lstStyle/>
          <a:p>
            <a:r>
              <a:rPr lang="de-DE"/>
              <a:t>Kalte Wolke</a:t>
            </a:r>
          </a:p>
        </p:txBody>
      </p:sp>
      <p:sp>
        <p:nvSpPr>
          <p:cNvPr id="38" name="Textfeld 37">
            <a:extLst>
              <a:ext uri="{FF2B5EF4-FFF2-40B4-BE49-F238E27FC236}">
                <a16:creationId xmlns:a16="http://schemas.microsoft.com/office/drawing/2014/main" id="{8DB1BA07-5927-482D-B80B-9AD6FD3ADB72}"/>
              </a:ext>
            </a:extLst>
          </p:cNvPr>
          <p:cNvSpPr txBox="1"/>
          <p:nvPr/>
        </p:nvSpPr>
        <p:spPr>
          <a:xfrm>
            <a:off x="6813149" y="1402318"/>
            <a:ext cx="1507657" cy="369332"/>
          </a:xfrm>
          <a:prstGeom prst="rect">
            <a:avLst/>
          </a:prstGeom>
          <a:noFill/>
        </p:spPr>
        <p:txBody>
          <a:bodyPr wrap="none" rtlCol="0">
            <a:spAutoFit/>
          </a:bodyPr>
          <a:lstStyle/>
          <a:p>
            <a:r>
              <a:rPr lang="de-DE"/>
              <a:t>Warme Wolke</a:t>
            </a:r>
          </a:p>
        </p:txBody>
      </p:sp>
      <p:sp>
        <p:nvSpPr>
          <p:cNvPr id="39" name="Textfeld 38">
            <a:extLst>
              <a:ext uri="{FF2B5EF4-FFF2-40B4-BE49-F238E27FC236}">
                <a16:creationId xmlns:a16="http://schemas.microsoft.com/office/drawing/2014/main" id="{1D273F9A-5CE8-44EB-844B-7CC23581DDBA}"/>
              </a:ext>
            </a:extLst>
          </p:cNvPr>
          <p:cNvSpPr txBox="1"/>
          <p:nvPr/>
        </p:nvSpPr>
        <p:spPr>
          <a:xfrm>
            <a:off x="6922121" y="6451600"/>
            <a:ext cx="1289712" cy="369332"/>
          </a:xfrm>
          <a:prstGeom prst="rect">
            <a:avLst/>
          </a:prstGeom>
          <a:noFill/>
        </p:spPr>
        <p:txBody>
          <a:bodyPr wrap="none" rtlCol="0">
            <a:spAutoFit/>
          </a:bodyPr>
          <a:lstStyle/>
          <a:p>
            <a:r>
              <a:rPr lang="de-DE"/>
              <a:t>Kalte Wolke</a:t>
            </a:r>
          </a:p>
        </p:txBody>
      </p:sp>
    </p:spTree>
    <p:extLst>
      <p:ext uri="{BB962C8B-B14F-4D97-AF65-F5344CB8AC3E}">
        <p14:creationId xmlns:p14="http://schemas.microsoft.com/office/powerpoint/2010/main" val="875630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59FA026-4120-4147-90CA-7909617A62FF}"/>
              </a:ext>
            </a:extLst>
          </p:cNvPr>
          <p:cNvPicPr>
            <a:picLocks noChangeAspect="1"/>
          </p:cNvPicPr>
          <p:nvPr/>
        </p:nvPicPr>
        <p:blipFill>
          <a:blip r:embed="rId2"/>
          <a:stretch>
            <a:fillRect/>
          </a:stretch>
        </p:blipFill>
        <p:spPr>
          <a:xfrm>
            <a:off x="9975847" y="2054929"/>
            <a:ext cx="2209801" cy="1452740"/>
          </a:xfrm>
          <a:prstGeom prst="rect">
            <a:avLst/>
          </a:prstGeom>
        </p:spPr>
      </p:pic>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p:txBody>
          <a:bodyPr/>
          <a:lstStyle/>
          <a:p>
            <a:r>
              <a:rPr lang="de-DE" dirty="0"/>
              <a:t>Anregend, aber nicht eindeutig….</a:t>
            </a:r>
          </a:p>
        </p:txBody>
      </p:sp>
      <p:sp>
        <p:nvSpPr>
          <p:cNvPr id="5" name="Wolke 4">
            <a:extLst>
              <a:ext uri="{FF2B5EF4-FFF2-40B4-BE49-F238E27FC236}">
                <a16:creationId xmlns:a16="http://schemas.microsoft.com/office/drawing/2014/main" id="{72868D25-68D4-46BA-9348-00B0FB243061}"/>
              </a:ext>
            </a:extLst>
          </p:cNvPr>
          <p:cNvSpPr/>
          <p:nvPr/>
        </p:nvSpPr>
        <p:spPr>
          <a:xfrm>
            <a:off x="66354" y="1771650"/>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 name="Gruppieren 3">
            <a:extLst>
              <a:ext uri="{FF2B5EF4-FFF2-40B4-BE49-F238E27FC236}">
                <a16:creationId xmlns:a16="http://schemas.microsoft.com/office/drawing/2014/main" id="{164EEDAD-A08D-47DA-8CB2-CCF80A598665}"/>
              </a:ext>
            </a:extLst>
          </p:cNvPr>
          <p:cNvGrpSpPr/>
          <p:nvPr/>
        </p:nvGrpSpPr>
        <p:grpSpPr>
          <a:xfrm>
            <a:off x="3493879" y="4095237"/>
            <a:ext cx="2470369" cy="1083187"/>
            <a:chOff x="66354" y="4318000"/>
            <a:chExt cx="4553590" cy="2133600"/>
          </a:xfrm>
        </p:grpSpPr>
        <p:sp>
          <p:nvSpPr>
            <p:cNvPr id="14" name="Wolke 13">
              <a:extLst>
                <a:ext uri="{FF2B5EF4-FFF2-40B4-BE49-F238E27FC236}">
                  <a16:creationId xmlns:a16="http://schemas.microsoft.com/office/drawing/2014/main" id="{C3A6B542-3005-41BF-A836-B9CD4CD67EC7}"/>
                </a:ext>
              </a:extLst>
            </p:cNvPr>
            <p:cNvSpPr/>
            <p:nvPr/>
          </p:nvSpPr>
          <p:spPr>
            <a:xfrm>
              <a:off x="66354" y="4318000"/>
              <a:ext cx="4553590" cy="2133600"/>
            </a:xfrm>
            <a:prstGeom prst="cloud">
              <a:avLst/>
            </a:prstGeom>
            <a:solidFill>
              <a:srgbClr val="D7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272B71F3-CB34-41F0-995E-7215A6778C65}"/>
                </a:ext>
              </a:extLst>
            </p:cNvPr>
            <p:cNvPicPr>
              <a:picLocks noChangeAspect="1"/>
            </p:cNvPicPr>
            <p:nvPr/>
          </p:nvPicPr>
          <p:blipFill>
            <a:blip r:embed="rId3"/>
            <a:stretch>
              <a:fillRect/>
            </a:stretch>
          </p:blipFill>
          <p:spPr>
            <a:xfrm>
              <a:off x="1626554" y="4711701"/>
              <a:ext cx="1346198" cy="1346198"/>
            </a:xfrm>
            <a:prstGeom prst="rect">
              <a:avLst/>
            </a:prstGeom>
          </p:spPr>
        </p:pic>
      </p:grpSp>
      <p:pic>
        <p:nvPicPr>
          <p:cNvPr id="21" name="Grafik 20">
            <a:extLst>
              <a:ext uri="{FF2B5EF4-FFF2-40B4-BE49-F238E27FC236}">
                <a16:creationId xmlns:a16="http://schemas.microsoft.com/office/drawing/2014/main" id="{894A222D-D26C-49E7-B440-28248C9DCC9E}"/>
              </a:ext>
            </a:extLst>
          </p:cNvPr>
          <p:cNvPicPr>
            <a:picLocks noChangeAspect="1"/>
          </p:cNvPicPr>
          <p:nvPr/>
        </p:nvPicPr>
        <p:blipFill>
          <a:blip r:embed="rId4"/>
          <a:stretch>
            <a:fillRect/>
          </a:stretch>
        </p:blipFill>
        <p:spPr>
          <a:xfrm>
            <a:off x="1670050" y="2108201"/>
            <a:ext cx="1346198" cy="1346198"/>
          </a:xfrm>
          <a:prstGeom prst="rect">
            <a:avLst/>
          </a:prstGeom>
        </p:spPr>
      </p:pic>
      <p:sp>
        <p:nvSpPr>
          <p:cNvPr id="23" name="Textfeld 22">
            <a:extLst>
              <a:ext uri="{FF2B5EF4-FFF2-40B4-BE49-F238E27FC236}">
                <a16:creationId xmlns:a16="http://schemas.microsoft.com/office/drawing/2014/main" id="{6EE608C4-CEA7-4C3C-8B54-C11A3D34823F}"/>
              </a:ext>
            </a:extLst>
          </p:cNvPr>
          <p:cNvSpPr txBox="1"/>
          <p:nvPr/>
        </p:nvSpPr>
        <p:spPr>
          <a:xfrm>
            <a:off x="4059289" y="6381236"/>
            <a:ext cx="1507657" cy="369332"/>
          </a:xfrm>
          <a:prstGeom prst="rect">
            <a:avLst/>
          </a:prstGeom>
          <a:noFill/>
        </p:spPr>
        <p:txBody>
          <a:bodyPr wrap="none" rtlCol="0">
            <a:spAutoFit/>
          </a:bodyPr>
          <a:lstStyle/>
          <a:p>
            <a:r>
              <a:rPr lang="de-DE" dirty="0"/>
              <a:t>Warme Wolke</a:t>
            </a:r>
          </a:p>
        </p:txBody>
      </p:sp>
      <p:sp>
        <p:nvSpPr>
          <p:cNvPr id="24" name="Wolke 23">
            <a:extLst>
              <a:ext uri="{FF2B5EF4-FFF2-40B4-BE49-F238E27FC236}">
                <a16:creationId xmlns:a16="http://schemas.microsoft.com/office/drawing/2014/main" id="{63374564-A25E-4958-9C3D-DEC60291939E}"/>
              </a:ext>
            </a:extLst>
          </p:cNvPr>
          <p:cNvSpPr/>
          <p:nvPr/>
        </p:nvSpPr>
        <p:spPr>
          <a:xfrm>
            <a:off x="5333679" y="1771650"/>
            <a:ext cx="4553590" cy="2133600"/>
          </a:xfrm>
          <a:prstGeom prst="cloud">
            <a:avLst/>
          </a:prstGeom>
          <a:solidFill>
            <a:srgbClr val="D7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5" name="Grafik 24">
            <a:extLst>
              <a:ext uri="{FF2B5EF4-FFF2-40B4-BE49-F238E27FC236}">
                <a16:creationId xmlns:a16="http://schemas.microsoft.com/office/drawing/2014/main" id="{6CB36CC9-247A-4FF5-A793-B735EE147184}"/>
              </a:ext>
            </a:extLst>
          </p:cNvPr>
          <p:cNvPicPr>
            <a:picLocks noChangeAspect="1"/>
          </p:cNvPicPr>
          <p:nvPr/>
        </p:nvPicPr>
        <p:blipFill>
          <a:blip r:embed="rId3"/>
          <a:stretch>
            <a:fillRect/>
          </a:stretch>
        </p:blipFill>
        <p:spPr>
          <a:xfrm>
            <a:off x="6893879" y="2165351"/>
            <a:ext cx="1346198" cy="1346198"/>
          </a:xfrm>
          <a:prstGeom prst="rect">
            <a:avLst/>
          </a:prstGeom>
        </p:spPr>
      </p:pic>
      <p:pic>
        <p:nvPicPr>
          <p:cNvPr id="35" name="Grafik 34">
            <a:extLst>
              <a:ext uri="{FF2B5EF4-FFF2-40B4-BE49-F238E27FC236}">
                <a16:creationId xmlns:a16="http://schemas.microsoft.com/office/drawing/2014/main" id="{97605848-9565-4CA4-9658-F682C7351C0E}"/>
              </a:ext>
            </a:extLst>
          </p:cNvPr>
          <p:cNvPicPr>
            <a:picLocks noChangeAspect="1"/>
          </p:cNvPicPr>
          <p:nvPr/>
        </p:nvPicPr>
        <p:blipFill>
          <a:blip r:embed="rId5"/>
          <a:stretch>
            <a:fillRect/>
          </a:stretch>
        </p:blipFill>
        <p:spPr>
          <a:xfrm>
            <a:off x="9975848" y="4605160"/>
            <a:ext cx="2209800" cy="1452739"/>
          </a:xfrm>
          <a:prstGeom prst="rect">
            <a:avLst/>
          </a:prstGeom>
        </p:spPr>
      </p:pic>
      <p:sp>
        <p:nvSpPr>
          <p:cNvPr id="36" name="Textfeld 35">
            <a:extLst>
              <a:ext uri="{FF2B5EF4-FFF2-40B4-BE49-F238E27FC236}">
                <a16:creationId xmlns:a16="http://schemas.microsoft.com/office/drawing/2014/main" id="{BEF83810-3301-49F4-B58A-8A63B63EC413}"/>
              </a:ext>
            </a:extLst>
          </p:cNvPr>
          <p:cNvSpPr txBox="1"/>
          <p:nvPr/>
        </p:nvSpPr>
        <p:spPr>
          <a:xfrm>
            <a:off x="1717011" y="1402318"/>
            <a:ext cx="1289712" cy="369332"/>
          </a:xfrm>
          <a:prstGeom prst="rect">
            <a:avLst/>
          </a:prstGeom>
          <a:noFill/>
        </p:spPr>
        <p:txBody>
          <a:bodyPr wrap="none" rtlCol="0">
            <a:spAutoFit/>
          </a:bodyPr>
          <a:lstStyle/>
          <a:p>
            <a:r>
              <a:rPr lang="de-DE"/>
              <a:t>Kalte Wolke</a:t>
            </a:r>
          </a:p>
        </p:txBody>
      </p:sp>
      <p:sp>
        <p:nvSpPr>
          <p:cNvPr id="38" name="Textfeld 37">
            <a:extLst>
              <a:ext uri="{FF2B5EF4-FFF2-40B4-BE49-F238E27FC236}">
                <a16:creationId xmlns:a16="http://schemas.microsoft.com/office/drawing/2014/main" id="{8DB1BA07-5927-482D-B80B-9AD6FD3ADB72}"/>
              </a:ext>
            </a:extLst>
          </p:cNvPr>
          <p:cNvSpPr txBox="1"/>
          <p:nvPr/>
        </p:nvSpPr>
        <p:spPr>
          <a:xfrm>
            <a:off x="6813149" y="1402318"/>
            <a:ext cx="1507657" cy="369332"/>
          </a:xfrm>
          <a:prstGeom prst="rect">
            <a:avLst/>
          </a:prstGeom>
          <a:noFill/>
        </p:spPr>
        <p:txBody>
          <a:bodyPr wrap="none" rtlCol="0">
            <a:spAutoFit/>
          </a:bodyPr>
          <a:lstStyle/>
          <a:p>
            <a:r>
              <a:rPr lang="de-DE"/>
              <a:t>Warme Wolke</a:t>
            </a:r>
          </a:p>
        </p:txBody>
      </p:sp>
      <p:grpSp>
        <p:nvGrpSpPr>
          <p:cNvPr id="18" name="Gruppieren 17">
            <a:extLst>
              <a:ext uri="{FF2B5EF4-FFF2-40B4-BE49-F238E27FC236}">
                <a16:creationId xmlns:a16="http://schemas.microsoft.com/office/drawing/2014/main" id="{D54CF58A-52BC-430F-8E64-915E8973167A}"/>
              </a:ext>
            </a:extLst>
          </p:cNvPr>
          <p:cNvGrpSpPr/>
          <p:nvPr/>
        </p:nvGrpSpPr>
        <p:grpSpPr>
          <a:xfrm>
            <a:off x="3493879" y="5226612"/>
            <a:ext cx="2470369" cy="1083187"/>
            <a:chOff x="66354" y="4318000"/>
            <a:chExt cx="4553590" cy="2133600"/>
          </a:xfrm>
        </p:grpSpPr>
        <p:sp>
          <p:nvSpPr>
            <p:cNvPr id="19" name="Wolke 18">
              <a:extLst>
                <a:ext uri="{FF2B5EF4-FFF2-40B4-BE49-F238E27FC236}">
                  <a16:creationId xmlns:a16="http://schemas.microsoft.com/office/drawing/2014/main" id="{FDA18253-2902-413C-992A-6D6C7EDEDF88}"/>
                </a:ext>
              </a:extLst>
            </p:cNvPr>
            <p:cNvSpPr/>
            <p:nvPr/>
          </p:nvSpPr>
          <p:spPr>
            <a:xfrm>
              <a:off x="66354" y="4318000"/>
              <a:ext cx="4553590" cy="2133600"/>
            </a:xfrm>
            <a:prstGeom prst="cloud">
              <a:avLst/>
            </a:prstGeom>
            <a:solidFill>
              <a:srgbClr val="D759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0" name="Grafik 19">
              <a:extLst>
                <a:ext uri="{FF2B5EF4-FFF2-40B4-BE49-F238E27FC236}">
                  <a16:creationId xmlns:a16="http://schemas.microsoft.com/office/drawing/2014/main" id="{32C293F0-C392-4ACA-9F8C-378851A1D674}"/>
                </a:ext>
              </a:extLst>
            </p:cNvPr>
            <p:cNvPicPr>
              <a:picLocks noChangeAspect="1"/>
            </p:cNvPicPr>
            <p:nvPr/>
          </p:nvPicPr>
          <p:blipFill>
            <a:blip r:embed="rId3"/>
            <a:stretch>
              <a:fillRect/>
            </a:stretch>
          </p:blipFill>
          <p:spPr>
            <a:xfrm>
              <a:off x="1626554" y="4711701"/>
              <a:ext cx="1346198" cy="1346198"/>
            </a:xfrm>
            <a:prstGeom prst="rect">
              <a:avLst/>
            </a:prstGeom>
          </p:spPr>
        </p:pic>
      </p:grpSp>
      <p:sp>
        <p:nvSpPr>
          <p:cNvPr id="6" name="Pfeil: nach rechts 5">
            <a:extLst>
              <a:ext uri="{FF2B5EF4-FFF2-40B4-BE49-F238E27FC236}">
                <a16:creationId xmlns:a16="http://schemas.microsoft.com/office/drawing/2014/main" id="{C127AA3B-C433-40EA-BF07-3A2B64D68304}"/>
              </a:ext>
            </a:extLst>
          </p:cNvPr>
          <p:cNvSpPr/>
          <p:nvPr/>
        </p:nvSpPr>
        <p:spPr>
          <a:xfrm>
            <a:off x="6096000" y="5535561"/>
            <a:ext cx="409872" cy="3146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E5BEEA31-7304-4C33-A046-973875D8D3E3}"/>
              </a:ext>
            </a:extLst>
          </p:cNvPr>
          <p:cNvSpPr/>
          <p:nvPr/>
        </p:nvSpPr>
        <p:spPr>
          <a:xfrm rot="10800000">
            <a:off x="3147172" y="4467509"/>
            <a:ext cx="285135"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2043E04D-EB2D-417C-A5B3-A31F4A11EF07}"/>
              </a:ext>
            </a:extLst>
          </p:cNvPr>
          <p:cNvSpPr/>
          <p:nvPr/>
        </p:nvSpPr>
        <p:spPr>
          <a:xfrm>
            <a:off x="10373032" y="4636830"/>
            <a:ext cx="1563329" cy="8216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1795366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9B61FF-4C0F-4244-99AC-10C837BECDA7}"/>
              </a:ext>
            </a:extLst>
          </p:cNvPr>
          <p:cNvSpPr>
            <a:spLocks noGrp="1"/>
          </p:cNvSpPr>
          <p:nvPr>
            <p:ph type="title"/>
          </p:nvPr>
        </p:nvSpPr>
        <p:spPr/>
        <p:txBody>
          <a:bodyPr/>
          <a:lstStyle/>
          <a:p>
            <a:r>
              <a:rPr lang="de-DE"/>
              <a:t>Spektroskopische Beobachtungen</a:t>
            </a:r>
          </a:p>
        </p:txBody>
      </p:sp>
      <p:pic>
        <p:nvPicPr>
          <p:cNvPr id="13" name="Inhaltsplatzhalter 12" descr="Satellitenantenne">
            <a:extLst>
              <a:ext uri="{FF2B5EF4-FFF2-40B4-BE49-F238E27FC236}">
                <a16:creationId xmlns:a16="http://schemas.microsoft.com/office/drawing/2014/main" id="{FC1673B7-C396-42F9-BE40-9F36D33FB911}"/>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88052" y="5813256"/>
            <a:ext cx="914400" cy="914400"/>
          </a:xfrm>
        </p:spPr>
      </p:pic>
      <p:sp>
        <p:nvSpPr>
          <p:cNvPr id="6" name="Wolke 5">
            <a:extLst>
              <a:ext uri="{FF2B5EF4-FFF2-40B4-BE49-F238E27FC236}">
                <a16:creationId xmlns:a16="http://schemas.microsoft.com/office/drawing/2014/main" id="{2238A2D9-4671-4D5D-9814-1CB2FACA047F}"/>
              </a:ext>
            </a:extLst>
          </p:cNvPr>
          <p:cNvSpPr/>
          <p:nvPr/>
        </p:nvSpPr>
        <p:spPr>
          <a:xfrm>
            <a:off x="916072" y="2058242"/>
            <a:ext cx="1021976" cy="703729"/>
          </a:xfrm>
          <a:prstGeom prst="cloud">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7" name="Wolke 6">
            <a:extLst>
              <a:ext uri="{FF2B5EF4-FFF2-40B4-BE49-F238E27FC236}">
                <a16:creationId xmlns:a16="http://schemas.microsoft.com/office/drawing/2014/main" id="{60D01F57-4D2A-44C9-AEAC-C415D6094F5C}"/>
              </a:ext>
            </a:extLst>
          </p:cNvPr>
          <p:cNvSpPr/>
          <p:nvPr/>
        </p:nvSpPr>
        <p:spPr>
          <a:xfrm>
            <a:off x="2274224" y="2410106"/>
            <a:ext cx="1021976" cy="1001806"/>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50 K</a:t>
            </a:r>
          </a:p>
        </p:txBody>
      </p:sp>
      <p:sp>
        <p:nvSpPr>
          <p:cNvPr id="8" name="Wolke 7">
            <a:extLst>
              <a:ext uri="{FF2B5EF4-FFF2-40B4-BE49-F238E27FC236}">
                <a16:creationId xmlns:a16="http://schemas.microsoft.com/office/drawing/2014/main" id="{286B139C-FE4F-4F22-9900-4C615314FE3C}"/>
              </a:ext>
            </a:extLst>
          </p:cNvPr>
          <p:cNvSpPr/>
          <p:nvPr/>
        </p:nvSpPr>
        <p:spPr>
          <a:xfrm>
            <a:off x="838200" y="3509133"/>
            <a:ext cx="2633183" cy="184831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30 K</a:t>
            </a:r>
          </a:p>
        </p:txBody>
      </p:sp>
      <p:sp>
        <p:nvSpPr>
          <p:cNvPr id="10" name="Pfeil: gestreift nach rechts 9">
            <a:extLst>
              <a:ext uri="{FF2B5EF4-FFF2-40B4-BE49-F238E27FC236}">
                <a16:creationId xmlns:a16="http://schemas.microsoft.com/office/drawing/2014/main" id="{6223B0AC-3031-4928-8DDD-39241A43C405}"/>
              </a:ext>
            </a:extLst>
          </p:cNvPr>
          <p:cNvSpPr/>
          <p:nvPr/>
        </p:nvSpPr>
        <p:spPr>
          <a:xfrm rot="5400000">
            <a:off x="1182591" y="2800266"/>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gestreift nach rechts 10">
            <a:extLst>
              <a:ext uri="{FF2B5EF4-FFF2-40B4-BE49-F238E27FC236}">
                <a16:creationId xmlns:a16="http://schemas.microsoft.com/office/drawing/2014/main" id="{FDF316EA-E658-4194-B29D-AF395099A37B}"/>
              </a:ext>
            </a:extLst>
          </p:cNvPr>
          <p:cNvSpPr/>
          <p:nvPr/>
        </p:nvSpPr>
        <p:spPr>
          <a:xfrm rot="16200000">
            <a:off x="2474113" y="1791116"/>
            <a:ext cx="622197"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5" name="Gerader Verbinder 14">
            <a:extLst>
              <a:ext uri="{FF2B5EF4-FFF2-40B4-BE49-F238E27FC236}">
                <a16:creationId xmlns:a16="http://schemas.microsoft.com/office/drawing/2014/main" id="{15EF427B-86A3-4DFD-9C59-B216B5A714C8}"/>
              </a:ext>
            </a:extLst>
          </p:cNvPr>
          <p:cNvCxnSpPr/>
          <p:nvPr/>
        </p:nvCxnSpPr>
        <p:spPr>
          <a:xfrm>
            <a:off x="4924010" y="5549420"/>
            <a:ext cx="987259" cy="0"/>
          </a:xfrm>
          <a:prstGeom prst="line">
            <a:avLst/>
          </a:prstGeom>
          <a:ln w="38100">
            <a:prstDash val="dash"/>
          </a:ln>
        </p:spPr>
        <p:style>
          <a:lnRef idx="1">
            <a:schemeClr val="accent1"/>
          </a:lnRef>
          <a:fillRef idx="0">
            <a:schemeClr val="accent1"/>
          </a:fillRef>
          <a:effectRef idx="0">
            <a:schemeClr val="accent1"/>
          </a:effectRef>
          <a:fontRef idx="minor">
            <a:schemeClr val="tx1"/>
          </a:fontRef>
        </p:style>
      </p:cxnSp>
      <p:sp>
        <p:nvSpPr>
          <p:cNvPr id="16" name="Textfeld 15">
            <a:extLst>
              <a:ext uri="{FF2B5EF4-FFF2-40B4-BE49-F238E27FC236}">
                <a16:creationId xmlns:a16="http://schemas.microsoft.com/office/drawing/2014/main" id="{F6AC0146-039D-4FA7-B137-6287DD345B5B}"/>
              </a:ext>
            </a:extLst>
          </p:cNvPr>
          <p:cNvSpPr txBox="1"/>
          <p:nvPr/>
        </p:nvSpPr>
        <p:spPr>
          <a:xfrm>
            <a:off x="5911269" y="5357449"/>
            <a:ext cx="5760778" cy="646331"/>
          </a:xfrm>
          <a:prstGeom prst="rect">
            <a:avLst/>
          </a:prstGeom>
          <a:noFill/>
        </p:spPr>
        <p:txBody>
          <a:bodyPr wrap="square" rtlCol="0">
            <a:spAutoFit/>
          </a:bodyPr>
          <a:lstStyle/>
          <a:p>
            <a:r>
              <a:rPr lang="de-DE"/>
              <a:t>Gestrichelte Linien: Spektrum falls man die Wolken einzeln beobachten würde.</a:t>
            </a:r>
          </a:p>
        </p:txBody>
      </p:sp>
      <p:cxnSp>
        <p:nvCxnSpPr>
          <p:cNvPr id="17" name="Gerader Verbinder 16">
            <a:extLst>
              <a:ext uri="{FF2B5EF4-FFF2-40B4-BE49-F238E27FC236}">
                <a16:creationId xmlns:a16="http://schemas.microsoft.com/office/drawing/2014/main" id="{F5553083-0427-48FF-8A51-DE3F8D41C698}"/>
              </a:ext>
            </a:extLst>
          </p:cNvPr>
          <p:cNvCxnSpPr/>
          <p:nvPr/>
        </p:nvCxnSpPr>
        <p:spPr>
          <a:xfrm>
            <a:off x="4924010" y="5683714"/>
            <a:ext cx="987259" cy="0"/>
          </a:xfrm>
          <a:prstGeom prst="line">
            <a:avLst/>
          </a:prstGeom>
          <a:ln w="38100">
            <a:solidFill>
              <a:srgbClr val="7030A0"/>
            </a:solidFill>
            <a:prstDash val="dash"/>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7EA108BA-76EA-459F-9E9D-A89691F7BE60}"/>
              </a:ext>
            </a:extLst>
          </p:cNvPr>
          <p:cNvCxnSpPr/>
          <p:nvPr/>
        </p:nvCxnSpPr>
        <p:spPr>
          <a:xfrm>
            <a:off x="4924010" y="5818938"/>
            <a:ext cx="987259" cy="0"/>
          </a:xfrm>
          <a:prstGeom prst="line">
            <a:avLst/>
          </a:prstGeom>
          <a:ln w="38100">
            <a:solidFill>
              <a:srgbClr val="FFC000"/>
            </a:solidFill>
            <a:prstDash val="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3538AADF-3122-4AEB-9552-D70B9BF61341}"/>
              </a:ext>
            </a:extLst>
          </p:cNvPr>
          <p:cNvPicPr>
            <a:picLocks noChangeAspect="1"/>
          </p:cNvPicPr>
          <p:nvPr/>
        </p:nvPicPr>
        <p:blipFill>
          <a:blip r:embed="rId4"/>
          <a:stretch>
            <a:fillRect/>
          </a:stretch>
        </p:blipFill>
        <p:spPr>
          <a:xfrm>
            <a:off x="4516112" y="1806557"/>
            <a:ext cx="6722327" cy="3415669"/>
          </a:xfrm>
          <a:prstGeom prst="rect">
            <a:avLst/>
          </a:prstGeom>
        </p:spPr>
      </p:pic>
      <p:pic>
        <p:nvPicPr>
          <p:cNvPr id="22" name="Grafik 21">
            <a:extLst>
              <a:ext uri="{FF2B5EF4-FFF2-40B4-BE49-F238E27FC236}">
                <a16:creationId xmlns:a16="http://schemas.microsoft.com/office/drawing/2014/main" id="{4F2FA20E-929C-424C-87CE-CDDC5F0D6E6F}"/>
              </a:ext>
            </a:extLst>
          </p:cNvPr>
          <p:cNvPicPr>
            <a:picLocks noChangeAspect="1"/>
          </p:cNvPicPr>
          <p:nvPr/>
        </p:nvPicPr>
        <p:blipFill>
          <a:blip r:embed="rId5"/>
          <a:stretch>
            <a:fillRect/>
          </a:stretch>
        </p:blipFill>
        <p:spPr>
          <a:xfrm>
            <a:off x="4516111" y="1817073"/>
            <a:ext cx="7036111" cy="3405153"/>
          </a:xfrm>
          <a:prstGeom prst="rect">
            <a:avLst/>
          </a:prstGeom>
        </p:spPr>
      </p:pic>
    </p:spTree>
    <p:extLst>
      <p:ext uri="{BB962C8B-B14F-4D97-AF65-F5344CB8AC3E}">
        <p14:creationId xmlns:p14="http://schemas.microsoft.com/office/powerpoint/2010/main" val="2918456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EA9A702-099B-4FEB-B18B-DF939A534446}"/>
              </a:ext>
            </a:extLst>
          </p:cNvPr>
          <p:cNvSpPr>
            <a:spLocks noGrp="1"/>
          </p:cNvSpPr>
          <p:nvPr>
            <p:ph type="title"/>
          </p:nvPr>
        </p:nvSpPr>
        <p:spPr/>
        <p:txBody>
          <a:bodyPr/>
          <a:lstStyle/>
          <a:p>
            <a:r>
              <a:rPr lang="de-DE"/>
              <a:t>…man kann nicht beliebig tief hineinschauen.</a:t>
            </a:r>
          </a:p>
        </p:txBody>
      </p:sp>
      <p:pic>
        <p:nvPicPr>
          <p:cNvPr id="5" name="Inhaltsplatzhalter 4">
            <a:extLst>
              <a:ext uri="{FF2B5EF4-FFF2-40B4-BE49-F238E27FC236}">
                <a16:creationId xmlns:a16="http://schemas.microsoft.com/office/drawing/2014/main" id="{F61D5CBD-7FF2-4D53-A8F3-793EA920347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81125" y="1423829"/>
            <a:ext cx="9429750" cy="5154930"/>
          </a:xfrm>
        </p:spPr>
      </p:pic>
      <p:pic>
        <p:nvPicPr>
          <p:cNvPr id="7" name="Grafik 6">
            <a:extLst>
              <a:ext uri="{FF2B5EF4-FFF2-40B4-BE49-F238E27FC236}">
                <a16:creationId xmlns:a16="http://schemas.microsoft.com/office/drawing/2014/main" id="{F9BB0C25-795D-4F6C-AB4E-1B0F1AEB18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23829"/>
            <a:ext cx="10820400" cy="5410200"/>
          </a:xfrm>
          <a:prstGeom prst="rect">
            <a:avLst/>
          </a:prstGeom>
        </p:spPr>
      </p:pic>
    </p:spTree>
    <p:extLst>
      <p:ext uri="{BB962C8B-B14F-4D97-AF65-F5344CB8AC3E}">
        <p14:creationId xmlns:p14="http://schemas.microsoft.com/office/powerpoint/2010/main" val="20887076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516038-FEF8-45D3-9F13-32F55565D215}"/>
              </a:ext>
            </a:extLst>
          </p:cNvPr>
          <p:cNvSpPr>
            <a:spLocks noGrp="1"/>
          </p:cNvSpPr>
          <p:nvPr>
            <p:ph type="title"/>
          </p:nvPr>
        </p:nvSpPr>
        <p:spPr/>
        <p:txBody>
          <a:bodyPr/>
          <a:lstStyle/>
          <a:p>
            <a:r>
              <a:rPr lang="de-DE"/>
              <a:t>Dick, …. </a:t>
            </a:r>
          </a:p>
        </p:txBody>
      </p:sp>
      <p:sp>
        <p:nvSpPr>
          <p:cNvPr id="4" name="Wolke 3">
            <a:extLst>
              <a:ext uri="{FF2B5EF4-FFF2-40B4-BE49-F238E27FC236}">
                <a16:creationId xmlns:a16="http://schemas.microsoft.com/office/drawing/2014/main" id="{67C7087F-85A5-4F1E-83A7-A6874DB25BCD}"/>
              </a:ext>
            </a:extLst>
          </p:cNvPr>
          <p:cNvSpPr/>
          <p:nvPr/>
        </p:nvSpPr>
        <p:spPr>
          <a:xfrm>
            <a:off x="722538" y="1680998"/>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13BA84AF-7888-4E97-8CF2-45E06FB12D07}"/>
              </a:ext>
            </a:extLst>
          </p:cNvPr>
          <p:cNvPicPr>
            <a:picLocks noChangeAspect="1"/>
          </p:cNvPicPr>
          <p:nvPr/>
        </p:nvPicPr>
        <p:blipFill>
          <a:blip r:embed="rId2"/>
          <a:stretch>
            <a:fillRect/>
          </a:stretch>
        </p:blipFill>
        <p:spPr>
          <a:xfrm>
            <a:off x="4588079" y="2278506"/>
            <a:ext cx="381910" cy="381910"/>
          </a:xfrm>
          <a:prstGeom prst="rect">
            <a:avLst/>
          </a:prstGeom>
          <a:ln w="19050">
            <a:solidFill>
              <a:schemeClr val="tx1"/>
            </a:solidFill>
          </a:ln>
        </p:spPr>
      </p:pic>
      <p:pic>
        <p:nvPicPr>
          <p:cNvPr id="6" name="Grafik 5">
            <a:extLst>
              <a:ext uri="{FF2B5EF4-FFF2-40B4-BE49-F238E27FC236}">
                <a16:creationId xmlns:a16="http://schemas.microsoft.com/office/drawing/2014/main" id="{7D7C2EA6-D8C3-4746-84DB-AA81082F7D88}"/>
              </a:ext>
            </a:extLst>
          </p:cNvPr>
          <p:cNvPicPr>
            <a:picLocks noChangeAspect="1"/>
          </p:cNvPicPr>
          <p:nvPr/>
        </p:nvPicPr>
        <p:blipFill>
          <a:blip r:embed="rId2"/>
          <a:stretch>
            <a:fillRect/>
          </a:stretch>
        </p:blipFill>
        <p:spPr>
          <a:xfrm>
            <a:off x="2523119" y="2561688"/>
            <a:ext cx="381910" cy="381910"/>
          </a:xfrm>
          <a:prstGeom prst="rect">
            <a:avLst/>
          </a:prstGeom>
          <a:ln w="19050">
            <a:solidFill>
              <a:schemeClr val="tx1"/>
            </a:solidFill>
          </a:ln>
        </p:spPr>
      </p:pic>
      <p:pic>
        <p:nvPicPr>
          <p:cNvPr id="7" name="Grafik 6">
            <a:extLst>
              <a:ext uri="{FF2B5EF4-FFF2-40B4-BE49-F238E27FC236}">
                <a16:creationId xmlns:a16="http://schemas.microsoft.com/office/drawing/2014/main" id="{449A5C8F-35C3-4DAC-8F37-A55029E25769}"/>
              </a:ext>
            </a:extLst>
          </p:cNvPr>
          <p:cNvPicPr>
            <a:picLocks noChangeAspect="1"/>
          </p:cNvPicPr>
          <p:nvPr/>
        </p:nvPicPr>
        <p:blipFill>
          <a:blip r:embed="rId2"/>
          <a:stretch>
            <a:fillRect/>
          </a:stretch>
        </p:blipFill>
        <p:spPr>
          <a:xfrm>
            <a:off x="782537" y="2501171"/>
            <a:ext cx="381910" cy="381910"/>
          </a:xfrm>
          <a:prstGeom prst="rect">
            <a:avLst/>
          </a:prstGeom>
          <a:ln w="19050">
            <a:solidFill>
              <a:schemeClr val="tx1"/>
            </a:solidFill>
          </a:ln>
        </p:spPr>
      </p:pic>
      <p:pic>
        <p:nvPicPr>
          <p:cNvPr id="8" name="Grafik 7">
            <a:extLst>
              <a:ext uri="{FF2B5EF4-FFF2-40B4-BE49-F238E27FC236}">
                <a16:creationId xmlns:a16="http://schemas.microsoft.com/office/drawing/2014/main" id="{865F25FA-D722-4F58-8B75-BA2F71F8515F}"/>
              </a:ext>
            </a:extLst>
          </p:cNvPr>
          <p:cNvPicPr>
            <a:picLocks noChangeAspect="1"/>
          </p:cNvPicPr>
          <p:nvPr/>
        </p:nvPicPr>
        <p:blipFill>
          <a:blip r:embed="rId2"/>
          <a:stretch>
            <a:fillRect/>
          </a:stretch>
        </p:blipFill>
        <p:spPr>
          <a:xfrm>
            <a:off x="1224445" y="2300795"/>
            <a:ext cx="381910" cy="381910"/>
          </a:xfrm>
          <a:prstGeom prst="rect">
            <a:avLst/>
          </a:prstGeom>
          <a:ln w="19050">
            <a:solidFill>
              <a:schemeClr val="tx1"/>
            </a:solidFill>
          </a:ln>
        </p:spPr>
      </p:pic>
      <p:pic>
        <p:nvPicPr>
          <p:cNvPr id="9" name="Grafik 8">
            <a:extLst>
              <a:ext uri="{FF2B5EF4-FFF2-40B4-BE49-F238E27FC236}">
                <a16:creationId xmlns:a16="http://schemas.microsoft.com/office/drawing/2014/main" id="{38AAA458-17B1-474F-B1F8-01C38D6E1893}"/>
              </a:ext>
            </a:extLst>
          </p:cNvPr>
          <p:cNvPicPr>
            <a:picLocks noChangeAspect="1"/>
          </p:cNvPicPr>
          <p:nvPr/>
        </p:nvPicPr>
        <p:blipFill>
          <a:blip r:embed="rId2"/>
          <a:stretch>
            <a:fillRect/>
          </a:stretch>
        </p:blipFill>
        <p:spPr>
          <a:xfrm>
            <a:off x="2083218" y="2312318"/>
            <a:ext cx="381910" cy="381910"/>
          </a:xfrm>
          <a:prstGeom prst="rect">
            <a:avLst/>
          </a:prstGeom>
          <a:ln w="19050">
            <a:solidFill>
              <a:schemeClr val="tx1"/>
            </a:solidFill>
          </a:ln>
        </p:spPr>
      </p:pic>
      <p:pic>
        <p:nvPicPr>
          <p:cNvPr id="10" name="Grafik 9">
            <a:extLst>
              <a:ext uri="{FF2B5EF4-FFF2-40B4-BE49-F238E27FC236}">
                <a16:creationId xmlns:a16="http://schemas.microsoft.com/office/drawing/2014/main" id="{56298F39-DF85-4966-A1E7-1665D3015126}"/>
              </a:ext>
            </a:extLst>
          </p:cNvPr>
          <p:cNvPicPr>
            <a:picLocks noChangeAspect="1"/>
          </p:cNvPicPr>
          <p:nvPr/>
        </p:nvPicPr>
        <p:blipFill>
          <a:blip r:embed="rId2"/>
          <a:stretch>
            <a:fillRect/>
          </a:stretch>
        </p:blipFill>
        <p:spPr>
          <a:xfrm>
            <a:off x="2963020" y="2339657"/>
            <a:ext cx="381910" cy="381910"/>
          </a:xfrm>
          <a:prstGeom prst="rect">
            <a:avLst/>
          </a:prstGeom>
          <a:ln w="19050">
            <a:solidFill>
              <a:schemeClr val="tx1"/>
            </a:solidFill>
          </a:ln>
        </p:spPr>
      </p:pic>
      <p:pic>
        <p:nvPicPr>
          <p:cNvPr id="11" name="Grafik 10">
            <a:extLst>
              <a:ext uri="{FF2B5EF4-FFF2-40B4-BE49-F238E27FC236}">
                <a16:creationId xmlns:a16="http://schemas.microsoft.com/office/drawing/2014/main" id="{949C587C-D567-46DE-8F6F-BC1BB596E689}"/>
              </a:ext>
            </a:extLst>
          </p:cNvPr>
          <p:cNvPicPr>
            <a:picLocks noChangeAspect="1"/>
          </p:cNvPicPr>
          <p:nvPr/>
        </p:nvPicPr>
        <p:blipFill>
          <a:blip r:embed="rId2"/>
          <a:stretch>
            <a:fillRect/>
          </a:stretch>
        </p:blipFill>
        <p:spPr>
          <a:xfrm>
            <a:off x="4200141" y="2539354"/>
            <a:ext cx="381910" cy="381910"/>
          </a:xfrm>
          <a:prstGeom prst="rect">
            <a:avLst/>
          </a:prstGeom>
          <a:ln w="19050">
            <a:solidFill>
              <a:schemeClr val="tx1"/>
            </a:solidFill>
          </a:ln>
        </p:spPr>
      </p:pic>
      <p:pic>
        <p:nvPicPr>
          <p:cNvPr id="12" name="Grafik 11">
            <a:extLst>
              <a:ext uri="{FF2B5EF4-FFF2-40B4-BE49-F238E27FC236}">
                <a16:creationId xmlns:a16="http://schemas.microsoft.com/office/drawing/2014/main" id="{7A05A519-92D9-48C4-8152-442F3B0CE818}"/>
              </a:ext>
            </a:extLst>
          </p:cNvPr>
          <p:cNvPicPr>
            <a:picLocks noChangeAspect="1"/>
          </p:cNvPicPr>
          <p:nvPr/>
        </p:nvPicPr>
        <p:blipFill>
          <a:blip r:embed="rId2"/>
          <a:stretch>
            <a:fillRect/>
          </a:stretch>
        </p:blipFill>
        <p:spPr>
          <a:xfrm>
            <a:off x="1687747" y="2469461"/>
            <a:ext cx="381910" cy="381910"/>
          </a:xfrm>
          <a:prstGeom prst="rect">
            <a:avLst/>
          </a:prstGeom>
          <a:ln w="19050">
            <a:solidFill>
              <a:schemeClr val="tx1"/>
            </a:solidFill>
          </a:ln>
        </p:spPr>
      </p:pic>
      <p:pic>
        <p:nvPicPr>
          <p:cNvPr id="13" name="Grafik 12">
            <a:extLst>
              <a:ext uri="{FF2B5EF4-FFF2-40B4-BE49-F238E27FC236}">
                <a16:creationId xmlns:a16="http://schemas.microsoft.com/office/drawing/2014/main" id="{F98EBAB4-E729-4564-85FB-ED7CA80D60D9}"/>
              </a:ext>
            </a:extLst>
          </p:cNvPr>
          <p:cNvPicPr>
            <a:picLocks noChangeAspect="1"/>
          </p:cNvPicPr>
          <p:nvPr/>
        </p:nvPicPr>
        <p:blipFill>
          <a:blip r:embed="rId2"/>
          <a:stretch>
            <a:fillRect/>
          </a:stretch>
        </p:blipFill>
        <p:spPr>
          <a:xfrm>
            <a:off x="3785121" y="2300795"/>
            <a:ext cx="381910" cy="381910"/>
          </a:xfrm>
          <a:prstGeom prst="rect">
            <a:avLst/>
          </a:prstGeom>
          <a:ln w="19050">
            <a:solidFill>
              <a:schemeClr val="tx1"/>
            </a:solidFill>
          </a:ln>
        </p:spPr>
      </p:pic>
      <p:pic>
        <p:nvPicPr>
          <p:cNvPr id="14" name="Grafik 13">
            <a:extLst>
              <a:ext uri="{FF2B5EF4-FFF2-40B4-BE49-F238E27FC236}">
                <a16:creationId xmlns:a16="http://schemas.microsoft.com/office/drawing/2014/main" id="{6B51E13F-F032-4CC9-9F7B-5881CF4DC6BF}"/>
              </a:ext>
            </a:extLst>
          </p:cNvPr>
          <p:cNvPicPr>
            <a:picLocks noChangeAspect="1"/>
          </p:cNvPicPr>
          <p:nvPr/>
        </p:nvPicPr>
        <p:blipFill>
          <a:blip r:embed="rId2"/>
          <a:stretch>
            <a:fillRect/>
          </a:stretch>
        </p:blipFill>
        <p:spPr>
          <a:xfrm>
            <a:off x="3378040" y="2491750"/>
            <a:ext cx="381910" cy="381910"/>
          </a:xfrm>
          <a:prstGeom prst="rect">
            <a:avLst/>
          </a:prstGeom>
          <a:ln w="19050">
            <a:solidFill>
              <a:schemeClr val="tx1"/>
            </a:solidFill>
          </a:ln>
        </p:spPr>
      </p:pic>
      <p:sp>
        <p:nvSpPr>
          <p:cNvPr id="15" name="Freeform 10">
            <a:extLst>
              <a:ext uri="{FF2B5EF4-FFF2-40B4-BE49-F238E27FC236}">
                <a16:creationId xmlns:a16="http://schemas.microsoft.com/office/drawing/2014/main" id="{0F59F2AC-FBE5-4939-8F3A-7CA0D57EA878}"/>
              </a:ext>
            </a:extLst>
          </p:cNvPr>
          <p:cNvSpPr>
            <a:spLocks/>
          </p:cNvSpPr>
          <p:nvPr/>
        </p:nvSpPr>
        <p:spPr bwMode="auto">
          <a:xfrm>
            <a:off x="5799428" y="240718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16" name="Gruppieren 15">
            <a:extLst>
              <a:ext uri="{FF2B5EF4-FFF2-40B4-BE49-F238E27FC236}">
                <a16:creationId xmlns:a16="http://schemas.microsoft.com/office/drawing/2014/main" id="{0BA617F5-9B4C-43E8-B214-DDDA52EA64BC}"/>
              </a:ext>
            </a:extLst>
          </p:cNvPr>
          <p:cNvGrpSpPr/>
          <p:nvPr/>
        </p:nvGrpSpPr>
        <p:grpSpPr>
          <a:xfrm>
            <a:off x="8515350" y="1356578"/>
            <a:ext cx="3047241" cy="1997638"/>
            <a:chOff x="9445915" y="1966616"/>
            <a:chExt cx="2116676" cy="1387600"/>
          </a:xfrm>
        </p:grpSpPr>
        <p:pic>
          <p:nvPicPr>
            <p:cNvPr id="17" name="Grafik 16">
              <a:extLst>
                <a:ext uri="{FF2B5EF4-FFF2-40B4-BE49-F238E27FC236}">
                  <a16:creationId xmlns:a16="http://schemas.microsoft.com/office/drawing/2014/main" id="{C3C3C1F2-F697-4238-81A4-799514C8AE84}"/>
                </a:ext>
              </a:extLst>
            </p:cNvPr>
            <p:cNvPicPr>
              <a:picLocks noChangeAspect="1"/>
            </p:cNvPicPr>
            <p:nvPr/>
          </p:nvPicPr>
          <p:blipFill>
            <a:blip r:embed="rId3"/>
            <a:stretch>
              <a:fillRect/>
            </a:stretch>
          </p:blipFill>
          <p:spPr>
            <a:xfrm>
              <a:off x="9445915" y="1966616"/>
              <a:ext cx="2116676" cy="1387600"/>
            </a:xfrm>
            <a:prstGeom prst="rect">
              <a:avLst/>
            </a:prstGeom>
          </p:spPr>
        </p:pic>
        <p:sp>
          <p:nvSpPr>
            <p:cNvPr id="18" name="Rechteck 17">
              <a:extLst>
                <a:ext uri="{FF2B5EF4-FFF2-40B4-BE49-F238E27FC236}">
                  <a16:creationId xmlns:a16="http://schemas.microsoft.com/office/drawing/2014/main" id="{9E2E28CF-521F-4D87-990D-3C4854E28CAA}"/>
                </a:ext>
              </a:extLst>
            </p:cNvPr>
            <p:cNvSpPr/>
            <p:nvPr/>
          </p:nvSpPr>
          <p:spPr>
            <a:xfrm>
              <a:off x="10559596" y="299270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4CDEC60-33F4-4F79-80C5-9E705BA21FAF}"/>
                </a:ext>
              </a:extLst>
            </p:cNvPr>
            <p:cNvSpPr/>
            <p:nvPr/>
          </p:nvSpPr>
          <p:spPr>
            <a:xfrm>
              <a:off x="10559596" y="295045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57F0C9FE-4FB0-40EE-BD70-7B97023A4E44}"/>
                </a:ext>
              </a:extLst>
            </p:cNvPr>
            <p:cNvSpPr/>
            <p:nvPr/>
          </p:nvSpPr>
          <p:spPr>
            <a:xfrm>
              <a:off x="10559595" y="291058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E222DE07-D703-4762-B0AC-47B237121F3C}"/>
                </a:ext>
              </a:extLst>
            </p:cNvPr>
            <p:cNvSpPr/>
            <p:nvPr/>
          </p:nvSpPr>
          <p:spPr>
            <a:xfrm>
              <a:off x="10559595" y="287036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BEBEE242-A7C7-4F40-BE3B-9AAFDEEEE599}"/>
                </a:ext>
              </a:extLst>
            </p:cNvPr>
            <p:cNvSpPr/>
            <p:nvPr/>
          </p:nvSpPr>
          <p:spPr>
            <a:xfrm>
              <a:off x="10559594" y="2829215"/>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F27F027A-A59D-4C15-AA12-18D873D12F4A}"/>
                </a:ext>
              </a:extLst>
            </p:cNvPr>
            <p:cNvSpPr/>
            <p:nvPr/>
          </p:nvSpPr>
          <p:spPr>
            <a:xfrm>
              <a:off x="10559594" y="278806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2D1844C2-FADA-48DD-ABAD-249AD3E7A80B}"/>
                </a:ext>
              </a:extLst>
            </p:cNvPr>
            <p:cNvSpPr/>
            <p:nvPr/>
          </p:nvSpPr>
          <p:spPr>
            <a:xfrm>
              <a:off x="10559594" y="274820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A8791417-4F25-46D4-8BB1-E00785D7FDE6}"/>
                </a:ext>
              </a:extLst>
            </p:cNvPr>
            <p:cNvSpPr/>
            <p:nvPr/>
          </p:nvSpPr>
          <p:spPr>
            <a:xfrm>
              <a:off x="10559593" y="270798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FE0762E8-C407-4838-A71C-FCC087726CB5}"/>
                </a:ext>
              </a:extLst>
            </p:cNvPr>
            <p:cNvSpPr/>
            <p:nvPr/>
          </p:nvSpPr>
          <p:spPr>
            <a:xfrm>
              <a:off x="10559592" y="310972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0941B79F-0F37-4FFC-B756-C70710050306}"/>
                </a:ext>
              </a:extLst>
            </p:cNvPr>
            <p:cNvSpPr/>
            <p:nvPr/>
          </p:nvSpPr>
          <p:spPr>
            <a:xfrm>
              <a:off x="10559592" y="3069858"/>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A09F3CA4-FDB7-4B95-BF12-C727B6305FF3}"/>
                </a:ext>
              </a:extLst>
            </p:cNvPr>
            <p:cNvSpPr/>
            <p:nvPr/>
          </p:nvSpPr>
          <p:spPr>
            <a:xfrm>
              <a:off x="10559591" y="302963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60" name="Inhaltsplatzhalter 59">
            <a:extLst>
              <a:ext uri="{FF2B5EF4-FFF2-40B4-BE49-F238E27FC236}">
                <a16:creationId xmlns:a16="http://schemas.microsoft.com/office/drawing/2014/main" id="{3F294975-FA83-4245-82C0-6AD1F24ABE09}"/>
              </a:ext>
            </a:extLst>
          </p:cNvPr>
          <p:cNvSpPr>
            <a:spLocks noGrp="1"/>
          </p:cNvSpPr>
          <p:nvPr>
            <p:ph idx="1"/>
          </p:nvPr>
        </p:nvSpPr>
        <p:spPr/>
        <p:txBody>
          <a:bodyPr/>
          <a:lstStyle/>
          <a:p>
            <a:endParaRPr lang="de-DE"/>
          </a:p>
          <a:p>
            <a:endParaRPr lang="de-DE"/>
          </a:p>
          <a:p>
            <a:endParaRPr lang="de-DE"/>
          </a:p>
          <a:p>
            <a:endParaRPr lang="de-DE"/>
          </a:p>
          <a:p>
            <a:endParaRPr lang="de-DE"/>
          </a:p>
          <a:p>
            <a:r>
              <a:rPr lang="de-DE"/>
              <a:t>Wenn wir die Häufigkeit der Teilchen in der Molekülwolke kennen, können wir aus ihrer Emission die Tiefe der Wolke abschätzen. </a:t>
            </a:r>
            <a:br>
              <a:rPr lang="de-DE"/>
            </a:br>
            <a:br>
              <a:rPr lang="de-DE"/>
            </a:br>
            <a:r>
              <a:rPr lang="de-DE"/>
              <a:t>Es sei denn…</a:t>
            </a:r>
          </a:p>
        </p:txBody>
      </p:sp>
      <p:cxnSp>
        <p:nvCxnSpPr>
          <p:cNvPr id="62" name="Gerade Verbindung mit Pfeil 61">
            <a:extLst>
              <a:ext uri="{FF2B5EF4-FFF2-40B4-BE49-F238E27FC236}">
                <a16:creationId xmlns:a16="http://schemas.microsoft.com/office/drawing/2014/main" id="{D60B8B16-66C1-41BC-90BB-EB92511F6C47}"/>
              </a:ext>
            </a:extLst>
          </p:cNvPr>
          <p:cNvCxnSpPr>
            <a:stCxn id="60" idx="1"/>
          </p:cNvCxnSpPr>
          <p:nvPr/>
        </p:nvCxnSpPr>
        <p:spPr>
          <a:xfrm flipV="1">
            <a:off x="838200" y="3974920"/>
            <a:ext cx="4437928" cy="26374"/>
          </a:xfrm>
          <a:prstGeom prst="straightConnector1">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87200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A44F8EA-6E5A-431E-AD1F-E80A76929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2486025"/>
            <a:ext cx="12382500" cy="9906000"/>
          </a:xfrm>
          <a:prstGeom prst="rect">
            <a:avLst/>
          </a:prstGeom>
        </p:spPr>
      </p:pic>
    </p:spTree>
    <p:extLst>
      <p:ext uri="{BB962C8B-B14F-4D97-AF65-F5344CB8AC3E}">
        <p14:creationId xmlns:p14="http://schemas.microsoft.com/office/powerpoint/2010/main" val="18815580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516038-FEF8-45D3-9F13-32F55565D215}"/>
              </a:ext>
            </a:extLst>
          </p:cNvPr>
          <p:cNvSpPr>
            <a:spLocks noGrp="1"/>
          </p:cNvSpPr>
          <p:nvPr>
            <p:ph type="title"/>
          </p:nvPr>
        </p:nvSpPr>
        <p:spPr/>
        <p:txBody>
          <a:bodyPr/>
          <a:lstStyle/>
          <a:p>
            <a:r>
              <a:rPr lang="de-DE"/>
              <a:t>Dick, …. optisch dick</a:t>
            </a:r>
          </a:p>
        </p:txBody>
      </p:sp>
      <p:sp>
        <p:nvSpPr>
          <p:cNvPr id="4" name="Wolke 3">
            <a:extLst>
              <a:ext uri="{FF2B5EF4-FFF2-40B4-BE49-F238E27FC236}">
                <a16:creationId xmlns:a16="http://schemas.microsoft.com/office/drawing/2014/main" id="{67C7087F-85A5-4F1E-83A7-A6874DB25BCD}"/>
              </a:ext>
            </a:extLst>
          </p:cNvPr>
          <p:cNvSpPr/>
          <p:nvPr/>
        </p:nvSpPr>
        <p:spPr>
          <a:xfrm>
            <a:off x="722538" y="1680998"/>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13BA84AF-7888-4E97-8CF2-45E06FB12D07}"/>
              </a:ext>
            </a:extLst>
          </p:cNvPr>
          <p:cNvPicPr>
            <a:picLocks noChangeAspect="1"/>
          </p:cNvPicPr>
          <p:nvPr/>
        </p:nvPicPr>
        <p:blipFill>
          <a:blip r:embed="rId2"/>
          <a:stretch>
            <a:fillRect/>
          </a:stretch>
        </p:blipFill>
        <p:spPr>
          <a:xfrm>
            <a:off x="4588079" y="2278506"/>
            <a:ext cx="381910" cy="381910"/>
          </a:xfrm>
          <a:prstGeom prst="rect">
            <a:avLst/>
          </a:prstGeom>
          <a:ln w="19050">
            <a:solidFill>
              <a:schemeClr val="tx1"/>
            </a:solidFill>
          </a:ln>
        </p:spPr>
      </p:pic>
      <p:pic>
        <p:nvPicPr>
          <p:cNvPr id="6" name="Grafik 5">
            <a:extLst>
              <a:ext uri="{FF2B5EF4-FFF2-40B4-BE49-F238E27FC236}">
                <a16:creationId xmlns:a16="http://schemas.microsoft.com/office/drawing/2014/main" id="{7D7C2EA6-D8C3-4746-84DB-AA81082F7D88}"/>
              </a:ext>
            </a:extLst>
          </p:cNvPr>
          <p:cNvPicPr>
            <a:picLocks noChangeAspect="1"/>
          </p:cNvPicPr>
          <p:nvPr/>
        </p:nvPicPr>
        <p:blipFill>
          <a:blip r:embed="rId2"/>
          <a:stretch>
            <a:fillRect/>
          </a:stretch>
        </p:blipFill>
        <p:spPr>
          <a:xfrm>
            <a:off x="2523119" y="2561688"/>
            <a:ext cx="381910" cy="381910"/>
          </a:xfrm>
          <a:prstGeom prst="rect">
            <a:avLst/>
          </a:prstGeom>
          <a:ln w="19050">
            <a:solidFill>
              <a:schemeClr val="tx1"/>
            </a:solidFill>
          </a:ln>
        </p:spPr>
      </p:pic>
      <p:pic>
        <p:nvPicPr>
          <p:cNvPr id="7" name="Grafik 6">
            <a:extLst>
              <a:ext uri="{FF2B5EF4-FFF2-40B4-BE49-F238E27FC236}">
                <a16:creationId xmlns:a16="http://schemas.microsoft.com/office/drawing/2014/main" id="{449A5C8F-35C3-4DAC-8F37-A55029E25769}"/>
              </a:ext>
            </a:extLst>
          </p:cNvPr>
          <p:cNvPicPr>
            <a:picLocks noChangeAspect="1"/>
          </p:cNvPicPr>
          <p:nvPr/>
        </p:nvPicPr>
        <p:blipFill>
          <a:blip r:embed="rId2"/>
          <a:stretch>
            <a:fillRect/>
          </a:stretch>
        </p:blipFill>
        <p:spPr>
          <a:xfrm>
            <a:off x="782537" y="2501171"/>
            <a:ext cx="381910" cy="381910"/>
          </a:xfrm>
          <a:prstGeom prst="rect">
            <a:avLst/>
          </a:prstGeom>
          <a:ln w="19050">
            <a:solidFill>
              <a:schemeClr val="tx1"/>
            </a:solidFill>
          </a:ln>
        </p:spPr>
      </p:pic>
      <p:pic>
        <p:nvPicPr>
          <p:cNvPr id="8" name="Grafik 7">
            <a:extLst>
              <a:ext uri="{FF2B5EF4-FFF2-40B4-BE49-F238E27FC236}">
                <a16:creationId xmlns:a16="http://schemas.microsoft.com/office/drawing/2014/main" id="{865F25FA-D722-4F58-8B75-BA2F71F8515F}"/>
              </a:ext>
            </a:extLst>
          </p:cNvPr>
          <p:cNvPicPr>
            <a:picLocks noChangeAspect="1"/>
          </p:cNvPicPr>
          <p:nvPr/>
        </p:nvPicPr>
        <p:blipFill>
          <a:blip r:embed="rId2"/>
          <a:stretch>
            <a:fillRect/>
          </a:stretch>
        </p:blipFill>
        <p:spPr>
          <a:xfrm>
            <a:off x="1224445" y="2300795"/>
            <a:ext cx="381910" cy="381910"/>
          </a:xfrm>
          <a:prstGeom prst="rect">
            <a:avLst/>
          </a:prstGeom>
          <a:ln w="19050">
            <a:solidFill>
              <a:schemeClr val="tx1"/>
            </a:solidFill>
          </a:ln>
        </p:spPr>
      </p:pic>
      <p:pic>
        <p:nvPicPr>
          <p:cNvPr id="9" name="Grafik 8">
            <a:extLst>
              <a:ext uri="{FF2B5EF4-FFF2-40B4-BE49-F238E27FC236}">
                <a16:creationId xmlns:a16="http://schemas.microsoft.com/office/drawing/2014/main" id="{38AAA458-17B1-474F-B1F8-01C38D6E1893}"/>
              </a:ext>
            </a:extLst>
          </p:cNvPr>
          <p:cNvPicPr>
            <a:picLocks noChangeAspect="1"/>
          </p:cNvPicPr>
          <p:nvPr/>
        </p:nvPicPr>
        <p:blipFill>
          <a:blip r:embed="rId2"/>
          <a:stretch>
            <a:fillRect/>
          </a:stretch>
        </p:blipFill>
        <p:spPr>
          <a:xfrm>
            <a:off x="2083218" y="2312318"/>
            <a:ext cx="381910" cy="381910"/>
          </a:xfrm>
          <a:prstGeom prst="rect">
            <a:avLst/>
          </a:prstGeom>
          <a:ln w="19050">
            <a:solidFill>
              <a:schemeClr val="tx1"/>
            </a:solidFill>
          </a:ln>
        </p:spPr>
      </p:pic>
      <p:pic>
        <p:nvPicPr>
          <p:cNvPr id="10" name="Grafik 9">
            <a:extLst>
              <a:ext uri="{FF2B5EF4-FFF2-40B4-BE49-F238E27FC236}">
                <a16:creationId xmlns:a16="http://schemas.microsoft.com/office/drawing/2014/main" id="{56298F39-DF85-4966-A1E7-1665D3015126}"/>
              </a:ext>
            </a:extLst>
          </p:cNvPr>
          <p:cNvPicPr>
            <a:picLocks noChangeAspect="1"/>
          </p:cNvPicPr>
          <p:nvPr/>
        </p:nvPicPr>
        <p:blipFill>
          <a:blip r:embed="rId2"/>
          <a:stretch>
            <a:fillRect/>
          </a:stretch>
        </p:blipFill>
        <p:spPr>
          <a:xfrm>
            <a:off x="2963020" y="2339657"/>
            <a:ext cx="381910" cy="381910"/>
          </a:xfrm>
          <a:prstGeom prst="rect">
            <a:avLst/>
          </a:prstGeom>
          <a:ln w="19050">
            <a:solidFill>
              <a:schemeClr val="tx1"/>
            </a:solidFill>
          </a:ln>
        </p:spPr>
      </p:pic>
      <p:pic>
        <p:nvPicPr>
          <p:cNvPr id="11" name="Grafik 10">
            <a:extLst>
              <a:ext uri="{FF2B5EF4-FFF2-40B4-BE49-F238E27FC236}">
                <a16:creationId xmlns:a16="http://schemas.microsoft.com/office/drawing/2014/main" id="{949C587C-D567-46DE-8F6F-BC1BB596E689}"/>
              </a:ext>
            </a:extLst>
          </p:cNvPr>
          <p:cNvPicPr>
            <a:picLocks noChangeAspect="1"/>
          </p:cNvPicPr>
          <p:nvPr/>
        </p:nvPicPr>
        <p:blipFill>
          <a:blip r:embed="rId2"/>
          <a:stretch>
            <a:fillRect/>
          </a:stretch>
        </p:blipFill>
        <p:spPr>
          <a:xfrm>
            <a:off x="4200141" y="2539354"/>
            <a:ext cx="381910" cy="381910"/>
          </a:xfrm>
          <a:prstGeom prst="rect">
            <a:avLst/>
          </a:prstGeom>
          <a:ln w="19050">
            <a:solidFill>
              <a:schemeClr val="tx1"/>
            </a:solidFill>
          </a:ln>
        </p:spPr>
      </p:pic>
      <p:pic>
        <p:nvPicPr>
          <p:cNvPr id="12" name="Grafik 11">
            <a:extLst>
              <a:ext uri="{FF2B5EF4-FFF2-40B4-BE49-F238E27FC236}">
                <a16:creationId xmlns:a16="http://schemas.microsoft.com/office/drawing/2014/main" id="{7A05A519-92D9-48C4-8152-442F3B0CE818}"/>
              </a:ext>
            </a:extLst>
          </p:cNvPr>
          <p:cNvPicPr>
            <a:picLocks noChangeAspect="1"/>
          </p:cNvPicPr>
          <p:nvPr/>
        </p:nvPicPr>
        <p:blipFill>
          <a:blip r:embed="rId2"/>
          <a:stretch>
            <a:fillRect/>
          </a:stretch>
        </p:blipFill>
        <p:spPr>
          <a:xfrm>
            <a:off x="1687747" y="2469461"/>
            <a:ext cx="381910" cy="381910"/>
          </a:xfrm>
          <a:prstGeom prst="rect">
            <a:avLst/>
          </a:prstGeom>
          <a:ln w="19050">
            <a:solidFill>
              <a:schemeClr val="tx1"/>
            </a:solidFill>
          </a:ln>
        </p:spPr>
      </p:pic>
      <p:pic>
        <p:nvPicPr>
          <p:cNvPr id="13" name="Grafik 12">
            <a:extLst>
              <a:ext uri="{FF2B5EF4-FFF2-40B4-BE49-F238E27FC236}">
                <a16:creationId xmlns:a16="http://schemas.microsoft.com/office/drawing/2014/main" id="{F98EBAB4-E729-4564-85FB-ED7CA80D60D9}"/>
              </a:ext>
            </a:extLst>
          </p:cNvPr>
          <p:cNvPicPr>
            <a:picLocks noChangeAspect="1"/>
          </p:cNvPicPr>
          <p:nvPr/>
        </p:nvPicPr>
        <p:blipFill>
          <a:blip r:embed="rId2"/>
          <a:stretch>
            <a:fillRect/>
          </a:stretch>
        </p:blipFill>
        <p:spPr>
          <a:xfrm>
            <a:off x="3785121" y="2300795"/>
            <a:ext cx="381910" cy="381910"/>
          </a:xfrm>
          <a:prstGeom prst="rect">
            <a:avLst/>
          </a:prstGeom>
          <a:ln w="19050">
            <a:solidFill>
              <a:schemeClr val="tx1"/>
            </a:solidFill>
          </a:ln>
        </p:spPr>
      </p:pic>
      <p:pic>
        <p:nvPicPr>
          <p:cNvPr id="14" name="Grafik 13">
            <a:extLst>
              <a:ext uri="{FF2B5EF4-FFF2-40B4-BE49-F238E27FC236}">
                <a16:creationId xmlns:a16="http://schemas.microsoft.com/office/drawing/2014/main" id="{6B51E13F-F032-4CC9-9F7B-5881CF4DC6BF}"/>
              </a:ext>
            </a:extLst>
          </p:cNvPr>
          <p:cNvPicPr>
            <a:picLocks noChangeAspect="1"/>
          </p:cNvPicPr>
          <p:nvPr/>
        </p:nvPicPr>
        <p:blipFill>
          <a:blip r:embed="rId2"/>
          <a:stretch>
            <a:fillRect/>
          </a:stretch>
        </p:blipFill>
        <p:spPr>
          <a:xfrm>
            <a:off x="3378040" y="2491750"/>
            <a:ext cx="381910" cy="381910"/>
          </a:xfrm>
          <a:prstGeom prst="rect">
            <a:avLst/>
          </a:prstGeom>
          <a:ln w="19050">
            <a:solidFill>
              <a:schemeClr val="tx1"/>
            </a:solidFill>
          </a:ln>
        </p:spPr>
      </p:pic>
      <p:sp>
        <p:nvSpPr>
          <p:cNvPr id="15" name="Freeform 10">
            <a:extLst>
              <a:ext uri="{FF2B5EF4-FFF2-40B4-BE49-F238E27FC236}">
                <a16:creationId xmlns:a16="http://schemas.microsoft.com/office/drawing/2014/main" id="{0F59F2AC-FBE5-4939-8F3A-7CA0D57EA878}"/>
              </a:ext>
            </a:extLst>
          </p:cNvPr>
          <p:cNvSpPr>
            <a:spLocks/>
          </p:cNvSpPr>
          <p:nvPr/>
        </p:nvSpPr>
        <p:spPr bwMode="auto">
          <a:xfrm>
            <a:off x="5799428" y="240718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16" name="Gruppieren 15">
            <a:extLst>
              <a:ext uri="{FF2B5EF4-FFF2-40B4-BE49-F238E27FC236}">
                <a16:creationId xmlns:a16="http://schemas.microsoft.com/office/drawing/2014/main" id="{0BA617F5-9B4C-43E8-B214-DDDA52EA64BC}"/>
              </a:ext>
            </a:extLst>
          </p:cNvPr>
          <p:cNvGrpSpPr/>
          <p:nvPr/>
        </p:nvGrpSpPr>
        <p:grpSpPr>
          <a:xfrm>
            <a:off x="8515350" y="1356578"/>
            <a:ext cx="3047241" cy="1997638"/>
            <a:chOff x="9445915" y="1966616"/>
            <a:chExt cx="2116676" cy="1387600"/>
          </a:xfrm>
        </p:grpSpPr>
        <p:pic>
          <p:nvPicPr>
            <p:cNvPr id="17" name="Grafik 16">
              <a:extLst>
                <a:ext uri="{FF2B5EF4-FFF2-40B4-BE49-F238E27FC236}">
                  <a16:creationId xmlns:a16="http://schemas.microsoft.com/office/drawing/2014/main" id="{C3C3C1F2-F697-4238-81A4-799514C8AE84}"/>
                </a:ext>
              </a:extLst>
            </p:cNvPr>
            <p:cNvPicPr>
              <a:picLocks noChangeAspect="1"/>
            </p:cNvPicPr>
            <p:nvPr/>
          </p:nvPicPr>
          <p:blipFill>
            <a:blip r:embed="rId3"/>
            <a:stretch>
              <a:fillRect/>
            </a:stretch>
          </p:blipFill>
          <p:spPr>
            <a:xfrm>
              <a:off x="9445915" y="1966616"/>
              <a:ext cx="2116676" cy="1387600"/>
            </a:xfrm>
            <a:prstGeom prst="rect">
              <a:avLst/>
            </a:prstGeom>
          </p:spPr>
        </p:pic>
        <p:sp>
          <p:nvSpPr>
            <p:cNvPr id="18" name="Rechteck 17">
              <a:extLst>
                <a:ext uri="{FF2B5EF4-FFF2-40B4-BE49-F238E27FC236}">
                  <a16:creationId xmlns:a16="http://schemas.microsoft.com/office/drawing/2014/main" id="{9E2E28CF-521F-4D87-990D-3C4854E28CAA}"/>
                </a:ext>
              </a:extLst>
            </p:cNvPr>
            <p:cNvSpPr/>
            <p:nvPr/>
          </p:nvSpPr>
          <p:spPr>
            <a:xfrm>
              <a:off x="10559596" y="299270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4CDEC60-33F4-4F79-80C5-9E705BA21FAF}"/>
                </a:ext>
              </a:extLst>
            </p:cNvPr>
            <p:cNvSpPr/>
            <p:nvPr/>
          </p:nvSpPr>
          <p:spPr>
            <a:xfrm>
              <a:off x="10559596" y="295045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57F0C9FE-4FB0-40EE-BD70-7B97023A4E44}"/>
                </a:ext>
              </a:extLst>
            </p:cNvPr>
            <p:cNvSpPr/>
            <p:nvPr/>
          </p:nvSpPr>
          <p:spPr>
            <a:xfrm>
              <a:off x="10559595" y="291058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E222DE07-D703-4762-B0AC-47B237121F3C}"/>
                </a:ext>
              </a:extLst>
            </p:cNvPr>
            <p:cNvSpPr/>
            <p:nvPr/>
          </p:nvSpPr>
          <p:spPr>
            <a:xfrm>
              <a:off x="10559595" y="287036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BEBEE242-A7C7-4F40-BE3B-9AAFDEEEE599}"/>
                </a:ext>
              </a:extLst>
            </p:cNvPr>
            <p:cNvSpPr/>
            <p:nvPr/>
          </p:nvSpPr>
          <p:spPr>
            <a:xfrm>
              <a:off x="10559594" y="2829215"/>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F27F027A-A59D-4C15-AA12-18D873D12F4A}"/>
                </a:ext>
              </a:extLst>
            </p:cNvPr>
            <p:cNvSpPr/>
            <p:nvPr/>
          </p:nvSpPr>
          <p:spPr>
            <a:xfrm>
              <a:off x="10559594" y="278806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2D1844C2-FADA-48DD-ABAD-249AD3E7A80B}"/>
                </a:ext>
              </a:extLst>
            </p:cNvPr>
            <p:cNvSpPr/>
            <p:nvPr/>
          </p:nvSpPr>
          <p:spPr>
            <a:xfrm>
              <a:off x="10559594" y="274820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A8791417-4F25-46D4-8BB1-E00785D7FDE6}"/>
                </a:ext>
              </a:extLst>
            </p:cNvPr>
            <p:cNvSpPr/>
            <p:nvPr/>
          </p:nvSpPr>
          <p:spPr>
            <a:xfrm>
              <a:off x="10559593" y="270798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FE0762E8-C407-4838-A71C-FCC087726CB5}"/>
                </a:ext>
              </a:extLst>
            </p:cNvPr>
            <p:cNvSpPr/>
            <p:nvPr/>
          </p:nvSpPr>
          <p:spPr>
            <a:xfrm>
              <a:off x="10559592" y="310972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0941B79F-0F37-4FFC-B756-C70710050306}"/>
                </a:ext>
              </a:extLst>
            </p:cNvPr>
            <p:cNvSpPr/>
            <p:nvPr/>
          </p:nvSpPr>
          <p:spPr>
            <a:xfrm>
              <a:off x="10559592" y="3069858"/>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A09F3CA4-FDB7-4B95-BF12-C727B6305FF3}"/>
                </a:ext>
              </a:extLst>
            </p:cNvPr>
            <p:cNvSpPr/>
            <p:nvPr/>
          </p:nvSpPr>
          <p:spPr>
            <a:xfrm>
              <a:off x="10559591" y="302963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9" name="Wolke 28">
            <a:extLst>
              <a:ext uri="{FF2B5EF4-FFF2-40B4-BE49-F238E27FC236}">
                <a16:creationId xmlns:a16="http://schemas.microsoft.com/office/drawing/2014/main" id="{FFF808F5-9E2A-4B08-9E5C-8D6F6862AEFB}"/>
              </a:ext>
            </a:extLst>
          </p:cNvPr>
          <p:cNvSpPr/>
          <p:nvPr/>
        </p:nvSpPr>
        <p:spPr>
          <a:xfrm>
            <a:off x="722538" y="4244588"/>
            <a:ext cx="6665548"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29">
            <a:extLst>
              <a:ext uri="{FF2B5EF4-FFF2-40B4-BE49-F238E27FC236}">
                <a16:creationId xmlns:a16="http://schemas.microsoft.com/office/drawing/2014/main" id="{F7BA627B-8CB9-4A3E-8EDC-E986629A136C}"/>
              </a:ext>
            </a:extLst>
          </p:cNvPr>
          <p:cNvPicPr>
            <a:picLocks noChangeAspect="1"/>
          </p:cNvPicPr>
          <p:nvPr/>
        </p:nvPicPr>
        <p:blipFill>
          <a:blip r:embed="rId2"/>
          <a:stretch>
            <a:fillRect/>
          </a:stretch>
        </p:blipFill>
        <p:spPr>
          <a:xfrm>
            <a:off x="6332375" y="4842096"/>
            <a:ext cx="381910" cy="381910"/>
          </a:xfrm>
          <a:prstGeom prst="rect">
            <a:avLst/>
          </a:prstGeom>
          <a:ln w="19050">
            <a:solidFill>
              <a:schemeClr val="tx1"/>
            </a:solidFill>
          </a:ln>
        </p:spPr>
      </p:pic>
      <p:pic>
        <p:nvPicPr>
          <p:cNvPr id="31" name="Grafik 30">
            <a:extLst>
              <a:ext uri="{FF2B5EF4-FFF2-40B4-BE49-F238E27FC236}">
                <a16:creationId xmlns:a16="http://schemas.microsoft.com/office/drawing/2014/main" id="{7447CF22-50CA-4306-AF85-8E8A0476667E}"/>
              </a:ext>
            </a:extLst>
          </p:cNvPr>
          <p:cNvPicPr>
            <a:picLocks noChangeAspect="1"/>
          </p:cNvPicPr>
          <p:nvPr/>
        </p:nvPicPr>
        <p:blipFill>
          <a:blip r:embed="rId2"/>
          <a:stretch>
            <a:fillRect/>
          </a:stretch>
        </p:blipFill>
        <p:spPr>
          <a:xfrm>
            <a:off x="4633880" y="5125278"/>
            <a:ext cx="381910" cy="381910"/>
          </a:xfrm>
          <a:prstGeom prst="rect">
            <a:avLst/>
          </a:prstGeom>
          <a:ln w="19050">
            <a:solidFill>
              <a:schemeClr val="tx1"/>
            </a:solidFill>
          </a:ln>
        </p:spPr>
      </p:pic>
      <p:pic>
        <p:nvPicPr>
          <p:cNvPr id="32" name="Grafik 31">
            <a:extLst>
              <a:ext uri="{FF2B5EF4-FFF2-40B4-BE49-F238E27FC236}">
                <a16:creationId xmlns:a16="http://schemas.microsoft.com/office/drawing/2014/main" id="{3FAA6A40-DFDF-4C17-A093-678EB7B7BCAE}"/>
              </a:ext>
            </a:extLst>
          </p:cNvPr>
          <p:cNvPicPr>
            <a:picLocks noChangeAspect="1"/>
          </p:cNvPicPr>
          <p:nvPr/>
        </p:nvPicPr>
        <p:blipFill>
          <a:blip r:embed="rId2"/>
          <a:stretch>
            <a:fillRect/>
          </a:stretch>
        </p:blipFill>
        <p:spPr>
          <a:xfrm>
            <a:off x="1820762" y="5064761"/>
            <a:ext cx="381910" cy="381910"/>
          </a:xfrm>
          <a:prstGeom prst="rect">
            <a:avLst/>
          </a:prstGeom>
          <a:ln w="19050">
            <a:solidFill>
              <a:schemeClr val="tx1"/>
            </a:solidFill>
          </a:ln>
        </p:spPr>
      </p:pic>
      <p:pic>
        <p:nvPicPr>
          <p:cNvPr id="33" name="Grafik 32">
            <a:extLst>
              <a:ext uri="{FF2B5EF4-FFF2-40B4-BE49-F238E27FC236}">
                <a16:creationId xmlns:a16="http://schemas.microsoft.com/office/drawing/2014/main" id="{69AA86DD-60CE-4666-8E99-5925D60781AF}"/>
              </a:ext>
            </a:extLst>
          </p:cNvPr>
          <p:cNvPicPr>
            <a:picLocks noChangeAspect="1"/>
          </p:cNvPicPr>
          <p:nvPr/>
        </p:nvPicPr>
        <p:blipFill>
          <a:blip r:embed="rId2"/>
          <a:stretch>
            <a:fillRect/>
          </a:stretch>
        </p:blipFill>
        <p:spPr>
          <a:xfrm>
            <a:off x="3805462" y="4864385"/>
            <a:ext cx="381910" cy="381910"/>
          </a:xfrm>
          <a:prstGeom prst="rect">
            <a:avLst/>
          </a:prstGeom>
          <a:ln w="19050">
            <a:solidFill>
              <a:schemeClr val="tx1"/>
            </a:solidFill>
          </a:ln>
        </p:spPr>
      </p:pic>
      <p:pic>
        <p:nvPicPr>
          <p:cNvPr id="34" name="Grafik 33">
            <a:extLst>
              <a:ext uri="{FF2B5EF4-FFF2-40B4-BE49-F238E27FC236}">
                <a16:creationId xmlns:a16="http://schemas.microsoft.com/office/drawing/2014/main" id="{F8788E54-56CA-4B2B-886D-B3B53ABE4696}"/>
              </a:ext>
            </a:extLst>
          </p:cNvPr>
          <p:cNvPicPr>
            <a:picLocks noChangeAspect="1"/>
          </p:cNvPicPr>
          <p:nvPr/>
        </p:nvPicPr>
        <p:blipFill>
          <a:blip r:embed="rId2"/>
          <a:stretch>
            <a:fillRect/>
          </a:stretch>
        </p:blipFill>
        <p:spPr>
          <a:xfrm>
            <a:off x="4444670" y="4875908"/>
            <a:ext cx="381910" cy="381910"/>
          </a:xfrm>
          <a:prstGeom prst="rect">
            <a:avLst/>
          </a:prstGeom>
          <a:ln w="19050">
            <a:solidFill>
              <a:schemeClr val="tx1"/>
            </a:solidFill>
          </a:ln>
        </p:spPr>
      </p:pic>
      <p:pic>
        <p:nvPicPr>
          <p:cNvPr id="35" name="Grafik 34">
            <a:extLst>
              <a:ext uri="{FF2B5EF4-FFF2-40B4-BE49-F238E27FC236}">
                <a16:creationId xmlns:a16="http://schemas.microsoft.com/office/drawing/2014/main" id="{A582E600-0095-4E7D-8364-407F9AC45138}"/>
              </a:ext>
            </a:extLst>
          </p:cNvPr>
          <p:cNvPicPr>
            <a:picLocks noChangeAspect="1"/>
          </p:cNvPicPr>
          <p:nvPr/>
        </p:nvPicPr>
        <p:blipFill>
          <a:blip r:embed="rId2"/>
          <a:stretch>
            <a:fillRect/>
          </a:stretch>
        </p:blipFill>
        <p:spPr>
          <a:xfrm>
            <a:off x="4793834" y="4903247"/>
            <a:ext cx="381910" cy="381910"/>
          </a:xfrm>
          <a:prstGeom prst="rect">
            <a:avLst/>
          </a:prstGeom>
          <a:ln w="19050">
            <a:solidFill>
              <a:schemeClr val="tx1"/>
            </a:solidFill>
          </a:ln>
        </p:spPr>
      </p:pic>
      <p:pic>
        <p:nvPicPr>
          <p:cNvPr id="36" name="Grafik 35">
            <a:extLst>
              <a:ext uri="{FF2B5EF4-FFF2-40B4-BE49-F238E27FC236}">
                <a16:creationId xmlns:a16="http://schemas.microsoft.com/office/drawing/2014/main" id="{10D155F2-0B8E-4C2C-9171-F672FFF63967}"/>
              </a:ext>
            </a:extLst>
          </p:cNvPr>
          <p:cNvPicPr>
            <a:picLocks noChangeAspect="1"/>
          </p:cNvPicPr>
          <p:nvPr/>
        </p:nvPicPr>
        <p:blipFill>
          <a:blip r:embed="rId2"/>
          <a:stretch>
            <a:fillRect/>
          </a:stretch>
        </p:blipFill>
        <p:spPr>
          <a:xfrm>
            <a:off x="5799428" y="5102944"/>
            <a:ext cx="381910" cy="381910"/>
          </a:xfrm>
          <a:prstGeom prst="rect">
            <a:avLst/>
          </a:prstGeom>
          <a:ln w="19050">
            <a:solidFill>
              <a:schemeClr val="tx1"/>
            </a:solidFill>
          </a:ln>
        </p:spPr>
      </p:pic>
      <p:pic>
        <p:nvPicPr>
          <p:cNvPr id="37" name="Grafik 36">
            <a:extLst>
              <a:ext uri="{FF2B5EF4-FFF2-40B4-BE49-F238E27FC236}">
                <a16:creationId xmlns:a16="http://schemas.microsoft.com/office/drawing/2014/main" id="{F3A0F5BE-87E0-4CE9-8581-D6F21DFECFC4}"/>
              </a:ext>
            </a:extLst>
          </p:cNvPr>
          <p:cNvPicPr>
            <a:picLocks noChangeAspect="1"/>
          </p:cNvPicPr>
          <p:nvPr/>
        </p:nvPicPr>
        <p:blipFill>
          <a:blip r:embed="rId2"/>
          <a:stretch>
            <a:fillRect/>
          </a:stretch>
        </p:blipFill>
        <p:spPr>
          <a:xfrm>
            <a:off x="4049686" y="5033051"/>
            <a:ext cx="381910" cy="381910"/>
          </a:xfrm>
          <a:prstGeom prst="rect">
            <a:avLst/>
          </a:prstGeom>
          <a:ln w="19050">
            <a:solidFill>
              <a:schemeClr val="tx1"/>
            </a:solidFill>
          </a:ln>
        </p:spPr>
      </p:pic>
      <p:pic>
        <p:nvPicPr>
          <p:cNvPr id="38" name="Grafik 37">
            <a:extLst>
              <a:ext uri="{FF2B5EF4-FFF2-40B4-BE49-F238E27FC236}">
                <a16:creationId xmlns:a16="http://schemas.microsoft.com/office/drawing/2014/main" id="{135B462B-4B0A-4075-BFCF-C28F66EE433A}"/>
              </a:ext>
            </a:extLst>
          </p:cNvPr>
          <p:cNvPicPr>
            <a:picLocks noChangeAspect="1"/>
          </p:cNvPicPr>
          <p:nvPr/>
        </p:nvPicPr>
        <p:blipFill>
          <a:blip r:embed="rId2"/>
          <a:stretch>
            <a:fillRect/>
          </a:stretch>
        </p:blipFill>
        <p:spPr>
          <a:xfrm>
            <a:off x="5339452" y="4864385"/>
            <a:ext cx="381910" cy="381910"/>
          </a:xfrm>
          <a:prstGeom prst="rect">
            <a:avLst/>
          </a:prstGeom>
          <a:ln w="19050">
            <a:solidFill>
              <a:schemeClr val="tx1"/>
            </a:solidFill>
          </a:ln>
        </p:spPr>
      </p:pic>
      <p:pic>
        <p:nvPicPr>
          <p:cNvPr id="39" name="Grafik 38">
            <a:extLst>
              <a:ext uri="{FF2B5EF4-FFF2-40B4-BE49-F238E27FC236}">
                <a16:creationId xmlns:a16="http://schemas.microsoft.com/office/drawing/2014/main" id="{36EFB0D6-ED1C-45C1-B50E-4121A4D72DBD}"/>
              </a:ext>
            </a:extLst>
          </p:cNvPr>
          <p:cNvPicPr>
            <a:picLocks noChangeAspect="1"/>
          </p:cNvPicPr>
          <p:nvPr/>
        </p:nvPicPr>
        <p:blipFill>
          <a:blip r:embed="rId2"/>
          <a:stretch>
            <a:fillRect/>
          </a:stretch>
        </p:blipFill>
        <p:spPr>
          <a:xfrm>
            <a:off x="5033626" y="5055340"/>
            <a:ext cx="381910" cy="381910"/>
          </a:xfrm>
          <a:prstGeom prst="rect">
            <a:avLst/>
          </a:prstGeom>
          <a:ln w="19050">
            <a:solidFill>
              <a:schemeClr val="tx1"/>
            </a:solidFill>
          </a:ln>
        </p:spPr>
      </p:pic>
      <p:sp>
        <p:nvSpPr>
          <p:cNvPr id="40" name="Freeform 10">
            <a:extLst>
              <a:ext uri="{FF2B5EF4-FFF2-40B4-BE49-F238E27FC236}">
                <a16:creationId xmlns:a16="http://schemas.microsoft.com/office/drawing/2014/main" id="{E072B966-2E34-4F86-9AF7-DEA40EA5A486}"/>
              </a:ext>
            </a:extLst>
          </p:cNvPr>
          <p:cNvSpPr>
            <a:spLocks/>
          </p:cNvSpPr>
          <p:nvPr/>
        </p:nvSpPr>
        <p:spPr bwMode="auto">
          <a:xfrm>
            <a:off x="6733755" y="497077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41" name="Gruppieren 40">
            <a:extLst>
              <a:ext uri="{FF2B5EF4-FFF2-40B4-BE49-F238E27FC236}">
                <a16:creationId xmlns:a16="http://schemas.microsoft.com/office/drawing/2014/main" id="{DA20BC84-459B-4426-92C5-3BCDF136BB60}"/>
              </a:ext>
            </a:extLst>
          </p:cNvPr>
          <p:cNvGrpSpPr/>
          <p:nvPr/>
        </p:nvGrpSpPr>
        <p:grpSpPr>
          <a:xfrm>
            <a:off x="8515350" y="3920168"/>
            <a:ext cx="3047241" cy="1997638"/>
            <a:chOff x="9445915" y="1966616"/>
            <a:chExt cx="2116676" cy="1387600"/>
          </a:xfrm>
        </p:grpSpPr>
        <p:pic>
          <p:nvPicPr>
            <p:cNvPr id="42" name="Grafik 41">
              <a:extLst>
                <a:ext uri="{FF2B5EF4-FFF2-40B4-BE49-F238E27FC236}">
                  <a16:creationId xmlns:a16="http://schemas.microsoft.com/office/drawing/2014/main" id="{75815173-FB6D-49FA-8A49-49BEAF7B11D9}"/>
                </a:ext>
              </a:extLst>
            </p:cNvPr>
            <p:cNvPicPr>
              <a:picLocks noChangeAspect="1"/>
            </p:cNvPicPr>
            <p:nvPr/>
          </p:nvPicPr>
          <p:blipFill>
            <a:blip r:embed="rId3"/>
            <a:stretch>
              <a:fillRect/>
            </a:stretch>
          </p:blipFill>
          <p:spPr>
            <a:xfrm>
              <a:off x="9445915" y="1966616"/>
              <a:ext cx="2116676" cy="1387600"/>
            </a:xfrm>
            <a:prstGeom prst="rect">
              <a:avLst/>
            </a:prstGeom>
          </p:spPr>
        </p:pic>
        <p:sp>
          <p:nvSpPr>
            <p:cNvPr id="43" name="Rechteck 42">
              <a:extLst>
                <a:ext uri="{FF2B5EF4-FFF2-40B4-BE49-F238E27FC236}">
                  <a16:creationId xmlns:a16="http://schemas.microsoft.com/office/drawing/2014/main" id="{6877C153-4144-41E4-A08E-F44ADCADDF55}"/>
                </a:ext>
              </a:extLst>
            </p:cNvPr>
            <p:cNvSpPr/>
            <p:nvPr/>
          </p:nvSpPr>
          <p:spPr>
            <a:xfrm>
              <a:off x="10559596" y="299270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78E23D20-15C7-4F88-B20F-CB7A6BBD92E0}"/>
                </a:ext>
              </a:extLst>
            </p:cNvPr>
            <p:cNvSpPr/>
            <p:nvPr/>
          </p:nvSpPr>
          <p:spPr>
            <a:xfrm>
              <a:off x="10559596" y="295045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83D06C7-F5A4-4A30-941E-CDA5E7E8E478}"/>
                </a:ext>
              </a:extLst>
            </p:cNvPr>
            <p:cNvSpPr/>
            <p:nvPr/>
          </p:nvSpPr>
          <p:spPr>
            <a:xfrm>
              <a:off x="10559595" y="291058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CE714639-D36A-4DD9-A32D-7D47933FA268}"/>
                </a:ext>
              </a:extLst>
            </p:cNvPr>
            <p:cNvSpPr/>
            <p:nvPr/>
          </p:nvSpPr>
          <p:spPr>
            <a:xfrm>
              <a:off x="10559595" y="287036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93F2D5EF-F77F-449F-A9F4-3FC9A2EFE01C}"/>
                </a:ext>
              </a:extLst>
            </p:cNvPr>
            <p:cNvSpPr/>
            <p:nvPr/>
          </p:nvSpPr>
          <p:spPr>
            <a:xfrm>
              <a:off x="10559594" y="2829215"/>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531A7533-5FAE-494D-A360-004EF4B8A78A}"/>
                </a:ext>
              </a:extLst>
            </p:cNvPr>
            <p:cNvSpPr/>
            <p:nvPr/>
          </p:nvSpPr>
          <p:spPr>
            <a:xfrm>
              <a:off x="10559594" y="278806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BC3A1251-8946-436E-B04F-D56194AEC9D8}"/>
                </a:ext>
              </a:extLst>
            </p:cNvPr>
            <p:cNvSpPr/>
            <p:nvPr/>
          </p:nvSpPr>
          <p:spPr>
            <a:xfrm>
              <a:off x="10559594" y="274820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5C510249-26B5-4734-84D8-D66661A822B8}"/>
                </a:ext>
              </a:extLst>
            </p:cNvPr>
            <p:cNvSpPr/>
            <p:nvPr/>
          </p:nvSpPr>
          <p:spPr>
            <a:xfrm>
              <a:off x="10559593" y="270798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F7977CE0-B6C2-4F63-8CE2-45090863114A}"/>
                </a:ext>
              </a:extLst>
            </p:cNvPr>
            <p:cNvSpPr/>
            <p:nvPr/>
          </p:nvSpPr>
          <p:spPr>
            <a:xfrm>
              <a:off x="10559592" y="310972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B429CF69-C0A8-4712-BBC0-F76BCC5218D6}"/>
                </a:ext>
              </a:extLst>
            </p:cNvPr>
            <p:cNvSpPr/>
            <p:nvPr/>
          </p:nvSpPr>
          <p:spPr>
            <a:xfrm>
              <a:off x="10559592" y="3069858"/>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2C2EBEDC-7C93-4E7A-8AB6-6647CE75829D}"/>
                </a:ext>
              </a:extLst>
            </p:cNvPr>
            <p:cNvSpPr/>
            <p:nvPr/>
          </p:nvSpPr>
          <p:spPr>
            <a:xfrm>
              <a:off x="10559591" y="302963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54" name="Freeform 10">
            <a:extLst>
              <a:ext uri="{FF2B5EF4-FFF2-40B4-BE49-F238E27FC236}">
                <a16:creationId xmlns:a16="http://schemas.microsoft.com/office/drawing/2014/main" id="{CD143F9A-1252-4106-B876-717FAA723127}"/>
              </a:ext>
            </a:extLst>
          </p:cNvPr>
          <p:cNvSpPr>
            <a:spLocks/>
          </p:cNvSpPr>
          <p:nvPr/>
        </p:nvSpPr>
        <p:spPr bwMode="auto">
          <a:xfrm>
            <a:off x="2319259" y="5192134"/>
            <a:ext cx="650641" cy="133645"/>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55" name="Inhaltsplatzhalter 54">
            <a:extLst>
              <a:ext uri="{FF2B5EF4-FFF2-40B4-BE49-F238E27FC236}">
                <a16:creationId xmlns:a16="http://schemas.microsoft.com/office/drawing/2014/main" id="{154C1AB8-D177-43D7-A09C-051F46224E87}"/>
              </a:ext>
            </a:extLst>
          </p:cNvPr>
          <p:cNvPicPr>
            <a:picLocks noGrp="1" noChangeAspect="1"/>
          </p:cNvPicPr>
          <p:nvPr>
            <p:ph idx="1"/>
          </p:nvPr>
        </p:nvPicPr>
        <p:blipFill>
          <a:blip r:embed="rId4"/>
          <a:stretch>
            <a:fillRect/>
          </a:stretch>
        </p:blipFill>
        <p:spPr>
          <a:xfrm>
            <a:off x="3011705" y="4842096"/>
            <a:ext cx="1054540" cy="1054540"/>
          </a:xfrm>
          <a:prstGeom prst="rect">
            <a:avLst/>
          </a:prstGeom>
        </p:spPr>
      </p:pic>
      <p:pic>
        <p:nvPicPr>
          <p:cNvPr id="56" name="Grafik 55">
            <a:extLst>
              <a:ext uri="{FF2B5EF4-FFF2-40B4-BE49-F238E27FC236}">
                <a16:creationId xmlns:a16="http://schemas.microsoft.com/office/drawing/2014/main" id="{BD4C33BE-A801-4D93-B253-60B7E11F7852}"/>
              </a:ext>
            </a:extLst>
          </p:cNvPr>
          <p:cNvPicPr>
            <a:picLocks noChangeAspect="1"/>
          </p:cNvPicPr>
          <p:nvPr/>
        </p:nvPicPr>
        <p:blipFill>
          <a:blip r:embed="rId2"/>
          <a:stretch>
            <a:fillRect/>
          </a:stretch>
        </p:blipFill>
        <p:spPr>
          <a:xfrm>
            <a:off x="3011712" y="4850456"/>
            <a:ext cx="1046179" cy="1046179"/>
          </a:xfrm>
          <a:prstGeom prst="rect">
            <a:avLst/>
          </a:prstGeom>
          <a:ln w="19050">
            <a:solidFill>
              <a:schemeClr val="tx1"/>
            </a:solidFill>
          </a:ln>
        </p:spPr>
      </p:pic>
      <p:pic>
        <p:nvPicPr>
          <p:cNvPr id="57" name="Grafik 56">
            <a:extLst>
              <a:ext uri="{FF2B5EF4-FFF2-40B4-BE49-F238E27FC236}">
                <a16:creationId xmlns:a16="http://schemas.microsoft.com/office/drawing/2014/main" id="{D2458EEB-7951-4E4B-A931-8C6FD2E67D61}"/>
              </a:ext>
            </a:extLst>
          </p:cNvPr>
          <p:cNvPicPr>
            <a:picLocks noChangeAspect="1"/>
          </p:cNvPicPr>
          <p:nvPr/>
        </p:nvPicPr>
        <p:blipFill>
          <a:blip r:embed="rId2"/>
          <a:stretch>
            <a:fillRect/>
          </a:stretch>
        </p:blipFill>
        <p:spPr>
          <a:xfrm>
            <a:off x="1224445" y="5493205"/>
            <a:ext cx="381910" cy="381910"/>
          </a:xfrm>
          <a:prstGeom prst="rect">
            <a:avLst/>
          </a:prstGeom>
          <a:ln w="19050">
            <a:solidFill>
              <a:schemeClr val="tx1"/>
            </a:solidFill>
          </a:ln>
        </p:spPr>
      </p:pic>
      <p:sp>
        <p:nvSpPr>
          <p:cNvPr id="58" name="Freeform 10">
            <a:extLst>
              <a:ext uri="{FF2B5EF4-FFF2-40B4-BE49-F238E27FC236}">
                <a16:creationId xmlns:a16="http://schemas.microsoft.com/office/drawing/2014/main" id="{F81E88DE-3DAF-4537-B28B-9600B73E29F6}"/>
              </a:ext>
            </a:extLst>
          </p:cNvPr>
          <p:cNvSpPr>
            <a:spLocks/>
          </p:cNvSpPr>
          <p:nvPr/>
        </p:nvSpPr>
        <p:spPr bwMode="auto">
          <a:xfrm>
            <a:off x="1722942" y="5620578"/>
            <a:ext cx="650641" cy="133645"/>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62" name="Gruppieren 61">
            <a:extLst>
              <a:ext uri="{FF2B5EF4-FFF2-40B4-BE49-F238E27FC236}">
                <a16:creationId xmlns:a16="http://schemas.microsoft.com/office/drawing/2014/main" id="{47A93699-078F-444F-B8D4-6EE430F54E50}"/>
              </a:ext>
            </a:extLst>
          </p:cNvPr>
          <p:cNvGrpSpPr/>
          <p:nvPr/>
        </p:nvGrpSpPr>
        <p:grpSpPr>
          <a:xfrm>
            <a:off x="1388630" y="3990975"/>
            <a:ext cx="4747453" cy="2790825"/>
            <a:chOff x="1388630" y="3990975"/>
            <a:chExt cx="4747453" cy="2790825"/>
          </a:xfrm>
        </p:grpSpPr>
        <p:cxnSp>
          <p:nvCxnSpPr>
            <p:cNvPr id="59" name="Gerader Verbinder 58">
              <a:extLst>
                <a:ext uri="{FF2B5EF4-FFF2-40B4-BE49-F238E27FC236}">
                  <a16:creationId xmlns:a16="http://schemas.microsoft.com/office/drawing/2014/main" id="{379ECD5F-F7EF-4973-BB1C-11D52CEE2EEE}"/>
                </a:ext>
              </a:extLst>
            </p:cNvPr>
            <p:cNvCxnSpPr>
              <a:cxnSpLocks/>
            </p:cNvCxnSpPr>
            <p:nvPr/>
          </p:nvCxnSpPr>
          <p:spPr>
            <a:xfrm>
              <a:off x="3562350" y="3990975"/>
              <a:ext cx="0" cy="2790825"/>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1" name="Textfeld 60">
              <a:extLst>
                <a:ext uri="{FF2B5EF4-FFF2-40B4-BE49-F238E27FC236}">
                  <a16:creationId xmlns:a16="http://schemas.microsoft.com/office/drawing/2014/main" id="{E04E6F1F-BE7F-4D63-B55A-BB1742595354}"/>
                </a:ext>
              </a:extLst>
            </p:cNvPr>
            <p:cNvSpPr txBox="1"/>
            <p:nvPr/>
          </p:nvSpPr>
          <p:spPr>
            <a:xfrm>
              <a:off x="1388630" y="6316021"/>
              <a:ext cx="4747453" cy="461665"/>
            </a:xfrm>
            <a:prstGeom prst="rect">
              <a:avLst/>
            </a:prstGeom>
            <a:noFill/>
          </p:spPr>
          <p:txBody>
            <a:bodyPr wrap="none" rtlCol="0">
              <a:spAutoFit/>
            </a:bodyPr>
            <a:lstStyle/>
            <a:p>
              <a:r>
                <a:rPr lang="de-DE" sz="2400">
                  <a:solidFill>
                    <a:srgbClr val="C00000"/>
                  </a:solidFill>
                </a:rPr>
                <a:t>Unsichtbar                              sichtbar</a:t>
              </a:r>
            </a:p>
          </p:txBody>
        </p:sp>
      </p:grpSp>
      <p:grpSp>
        <p:nvGrpSpPr>
          <p:cNvPr id="66" name="Gruppieren 65">
            <a:extLst>
              <a:ext uri="{FF2B5EF4-FFF2-40B4-BE49-F238E27FC236}">
                <a16:creationId xmlns:a16="http://schemas.microsoft.com/office/drawing/2014/main" id="{1E04E518-1BBD-4A6D-9CA3-865210D34878}"/>
              </a:ext>
            </a:extLst>
          </p:cNvPr>
          <p:cNvGrpSpPr/>
          <p:nvPr/>
        </p:nvGrpSpPr>
        <p:grpSpPr>
          <a:xfrm>
            <a:off x="9839325" y="4782414"/>
            <a:ext cx="1123480" cy="369332"/>
            <a:chOff x="9839325" y="4782414"/>
            <a:chExt cx="1123480" cy="369332"/>
          </a:xfrm>
        </p:grpSpPr>
        <p:cxnSp>
          <p:nvCxnSpPr>
            <p:cNvPr id="64" name="Gerader Verbinder 63">
              <a:extLst>
                <a:ext uri="{FF2B5EF4-FFF2-40B4-BE49-F238E27FC236}">
                  <a16:creationId xmlns:a16="http://schemas.microsoft.com/office/drawing/2014/main" id="{65FF017C-D413-4B58-BFB2-BBCFDB4A1F51}"/>
                </a:ext>
              </a:extLst>
            </p:cNvPr>
            <p:cNvCxnSpPr/>
            <p:nvPr/>
          </p:nvCxnSpPr>
          <p:spPr>
            <a:xfrm>
              <a:off x="9839325" y="4987462"/>
              <a:ext cx="6000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0D2EA9BE-FE8C-41E3-91FD-F66A34C611F1}"/>
                </a:ext>
              </a:extLst>
            </p:cNvPr>
            <p:cNvSpPr txBox="1"/>
            <p:nvPr/>
          </p:nvSpPr>
          <p:spPr>
            <a:xfrm>
              <a:off x="10385916" y="4782414"/>
              <a:ext cx="576889" cy="369332"/>
            </a:xfrm>
            <a:prstGeom prst="rect">
              <a:avLst/>
            </a:prstGeom>
            <a:noFill/>
          </p:spPr>
          <p:txBody>
            <a:bodyPr wrap="none" rtlCol="0">
              <a:spAutoFit/>
            </a:bodyPr>
            <a:lstStyle/>
            <a:p>
              <a:r>
                <a:rPr lang="de-DE">
                  <a:solidFill>
                    <a:srgbClr val="C00000"/>
                  </a:solidFill>
                </a:rPr>
                <a:t>max</a:t>
              </a:r>
            </a:p>
          </p:txBody>
        </p:sp>
      </p:grpSp>
      <p:pic>
        <p:nvPicPr>
          <p:cNvPr id="67" name="Grafik 66">
            <a:extLst>
              <a:ext uri="{FF2B5EF4-FFF2-40B4-BE49-F238E27FC236}">
                <a16:creationId xmlns:a16="http://schemas.microsoft.com/office/drawing/2014/main" id="{1C643FC3-B2B4-431B-915E-AD7A8D2BBD6F}"/>
              </a:ext>
            </a:extLst>
          </p:cNvPr>
          <p:cNvPicPr>
            <a:picLocks noChangeAspect="1"/>
          </p:cNvPicPr>
          <p:nvPr/>
        </p:nvPicPr>
        <p:blipFill>
          <a:blip r:embed="rId2"/>
          <a:stretch>
            <a:fillRect/>
          </a:stretch>
        </p:blipFill>
        <p:spPr>
          <a:xfrm>
            <a:off x="2653101" y="2249953"/>
            <a:ext cx="381910" cy="381910"/>
          </a:xfrm>
          <a:prstGeom prst="rect">
            <a:avLst/>
          </a:prstGeom>
          <a:ln w="19050">
            <a:solidFill>
              <a:schemeClr val="tx1"/>
            </a:solidFill>
          </a:ln>
        </p:spPr>
      </p:pic>
      <p:pic>
        <p:nvPicPr>
          <p:cNvPr id="68" name="Grafik 67">
            <a:extLst>
              <a:ext uri="{FF2B5EF4-FFF2-40B4-BE49-F238E27FC236}">
                <a16:creationId xmlns:a16="http://schemas.microsoft.com/office/drawing/2014/main" id="{85A353E3-9A0C-4EC6-9C22-B12F846C3AA4}"/>
              </a:ext>
            </a:extLst>
          </p:cNvPr>
          <p:cNvPicPr>
            <a:picLocks noChangeAspect="1"/>
          </p:cNvPicPr>
          <p:nvPr/>
        </p:nvPicPr>
        <p:blipFill>
          <a:blip r:embed="rId2"/>
          <a:stretch>
            <a:fillRect/>
          </a:stretch>
        </p:blipFill>
        <p:spPr>
          <a:xfrm>
            <a:off x="5467910" y="5072345"/>
            <a:ext cx="381910" cy="381910"/>
          </a:xfrm>
          <a:prstGeom prst="rect">
            <a:avLst/>
          </a:prstGeom>
          <a:ln w="19050">
            <a:solidFill>
              <a:schemeClr val="tx1"/>
            </a:solidFill>
          </a:ln>
        </p:spPr>
      </p:pic>
      <p:pic>
        <p:nvPicPr>
          <p:cNvPr id="69" name="Grafik 68">
            <a:extLst>
              <a:ext uri="{FF2B5EF4-FFF2-40B4-BE49-F238E27FC236}">
                <a16:creationId xmlns:a16="http://schemas.microsoft.com/office/drawing/2014/main" id="{2569C74D-504F-477E-B83F-F66833C5FDBB}"/>
              </a:ext>
            </a:extLst>
          </p:cNvPr>
          <p:cNvPicPr>
            <a:picLocks noChangeAspect="1"/>
          </p:cNvPicPr>
          <p:nvPr/>
        </p:nvPicPr>
        <p:blipFill>
          <a:blip r:embed="rId2"/>
          <a:stretch>
            <a:fillRect/>
          </a:stretch>
        </p:blipFill>
        <p:spPr>
          <a:xfrm>
            <a:off x="4106306" y="5330609"/>
            <a:ext cx="381910" cy="381910"/>
          </a:xfrm>
          <a:prstGeom prst="rect">
            <a:avLst/>
          </a:prstGeom>
          <a:ln w="19050">
            <a:solidFill>
              <a:schemeClr val="tx1"/>
            </a:solidFill>
          </a:ln>
        </p:spPr>
      </p:pic>
    </p:spTree>
    <p:extLst>
      <p:ext uri="{BB962C8B-B14F-4D97-AF65-F5344CB8AC3E}">
        <p14:creationId xmlns:p14="http://schemas.microsoft.com/office/powerpoint/2010/main" val="313016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516038-FEF8-45D3-9F13-32F55565D215}"/>
              </a:ext>
            </a:extLst>
          </p:cNvPr>
          <p:cNvSpPr>
            <a:spLocks noGrp="1"/>
          </p:cNvSpPr>
          <p:nvPr>
            <p:ph type="title"/>
          </p:nvPr>
        </p:nvSpPr>
        <p:spPr/>
        <p:txBody>
          <a:bodyPr/>
          <a:lstStyle/>
          <a:p>
            <a:r>
              <a:rPr lang="de-DE"/>
              <a:t>Dick, …. optisch dick, aber es gibt einen Trick!</a:t>
            </a:r>
          </a:p>
        </p:txBody>
      </p:sp>
      <p:sp>
        <p:nvSpPr>
          <p:cNvPr id="4" name="Wolke 3">
            <a:extLst>
              <a:ext uri="{FF2B5EF4-FFF2-40B4-BE49-F238E27FC236}">
                <a16:creationId xmlns:a16="http://schemas.microsoft.com/office/drawing/2014/main" id="{67C7087F-85A5-4F1E-83A7-A6874DB25BCD}"/>
              </a:ext>
            </a:extLst>
          </p:cNvPr>
          <p:cNvSpPr/>
          <p:nvPr/>
        </p:nvSpPr>
        <p:spPr>
          <a:xfrm>
            <a:off x="722538" y="1680998"/>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a:extLst>
              <a:ext uri="{FF2B5EF4-FFF2-40B4-BE49-F238E27FC236}">
                <a16:creationId xmlns:a16="http://schemas.microsoft.com/office/drawing/2014/main" id="{13BA84AF-7888-4E97-8CF2-45E06FB12D07}"/>
              </a:ext>
            </a:extLst>
          </p:cNvPr>
          <p:cNvPicPr>
            <a:picLocks noChangeAspect="1"/>
          </p:cNvPicPr>
          <p:nvPr/>
        </p:nvPicPr>
        <p:blipFill>
          <a:blip r:embed="rId2"/>
          <a:stretch>
            <a:fillRect/>
          </a:stretch>
        </p:blipFill>
        <p:spPr>
          <a:xfrm>
            <a:off x="4588079" y="2278506"/>
            <a:ext cx="381910" cy="381910"/>
          </a:xfrm>
          <a:prstGeom prst="rect">
            <a:avLst/>
          </a:prstGeom>
          <a:ln w="19050">
            <a:solidFill>
              <a:schemeClr val="tx1"/>
            </a:solidFill>
          </a:ln>
        </p:spPr>
      </p:pic>
      <p:pic>
        <p:nvPicPr>
          <p:cNvPr id="6" name="Grafik 5">
            <a:extLst>
              <a:ext uri="{FF2B5EF4-FFF2-40B4-BE49-F238E27FC236}">
                <a16:creationId xmlns:a16="http://schemas.microsoft.com/office/drawing/2014/main" id="{7D7C2EA6-D8C3-4746-84DB-AA81082F7D88}"/>
              </a:ext>
            </a:extLst>
          </p:cNvPr>
          <p:cNvPicPr>
            <a:picLocks noChangeAspect="1"/>
          </p:cNvPicPr>
          <p:nvPr/>
        </p:nvPicPr>
        <p:blipFill>
          <a:blip r:embed="rId2"/>
          <a:stretch>
            <a:fillRect/>
          </a:stretch>
        </p:blipFill>
        <p:spPr>
          <a:xfrm>
            <a:off x="2523119" y="2561688"/>
            <a:ext cx="381910" cy="381910"/>
          </a:xfrm>
          <a:prstGeom prst="rect">
            <a:avLst/>
          </a:prstGeom>
          <a:ln w="19050">
            <a:solidFill>
              <a:schemeClr val="tx1"/>
            </a:solidFill>
          </a:ln>
        </p:spPr>
      </p:pic>
      <p:pic>
        <p:nvPicPr>
          <p:cNvPr id="7" name="Grafik 6">
            <a:extLst>
              <a:ext uri="{FF2B5EF4-FFF2-40B4-BE49-F238E27FC236}">
                <a16:creationId xmlns:a16="http://schemas.microsoft.com/office/drawing/2014/main" id="{449A5C8F-35C3-4DAC-8F37-A55029E25769}"/>
              </a:ext>
            </a:extLst>
          </p:cNvPr>
          <p:cNvPicPr>
            <a:picLocks noChangeAspect="1"/>
          </p:cNvPicPr>
          <p:nvPr/>
        </p:nvPicPr>
        <p:blipFill>
          <a:blip r:embed="rId2"/>
          <a:stretch>
            <a:fillRect/>
          </a:stretch>
        </p:blipFill>
        <p:spPr>
          <a:xfrm>
            <a:off x="782537" y="2501171"/>
            <a:ext cx="381910" cy="381910"/>
          </a:xfrm>
          <a:prstGeom prst="rect">
            <a:avLst/>
          </a:prstGeom>
          <a:ln w="19050">
            <a:solidFill>
              <a:schemeClr val="tx1"/>
            </a:solidFill>
          </a:ln>
        </p:spPr>
      </p:pic>
      <p:pic>
        <p:nvPicPr>
          <p:cNvPr id="8" name="Grafik 7">
            <a:extLst>
              <a:ext uri="{FF2B5EF4-FFF2-40B4-BE49-F238E27FC236}">
                <a16:creationId xmlns:a16="http://schemas.microsoft.com/office/drawing/2014/main" id="{865F25FA-D722-4F58-8B75-BA2F71F8515F}"/>
              </a:ext>
            </a:extLst>
          </p:cNvPr>
          <p:cNvPicPr>
            <a:picLocks noChangeAspect="1"/>
          </p:cNvPicPr>
          <p:nvPr/>
        </p:nvPicPr>
        <p:blipFill>
          <a:blip r:embed="rId2"/>
          <a:stretch>
            <a:fillRect/>
          </a:stretch>
        </p:blipFill>
        <p:spPr>
          <a:xfrm>
            <a:off x="1224445" y="2300795"/>
            <a:ext cx="381910" cy="381910"/>
          </a:xfrm>
          <a:prstGeom prst="rect">
            <a:avLst/>
          </a:prstGeom>
          <a:ln w="19050">
            <a:solidFill>
              <a:schemeClr val="tx1"/>
            </a:solidFill>
          </a:ln>
        </p:spPr>
      </p:pic>
      <p:pic>
        <p:nvPicPr>
          <p:cNvPr id="9" name="Grafik 8">
            <a:extLst>
              <a:ext uri="{FF2B5EF4-FFF2-40B4-BE49-F238E27FC236}">
                <a16:creationId xmlns:a16="http://schemas.microsoft.com/office/drawing/2014/main" id="{38AAA458-17B1-474F-B1F8-01C38D6E1893}"/>
              </a:ext>
            </a:extLst>
          </p:cNvPr>
          <p:cNvPicPr>
            <a:picLocks noChangeAspect="1"/>
          </p:cNvPicPr>
          <p:nvPr/>
        </p:nvPicPr>
        <p:blipFill>
          <a:blip r:embed="rId2"/>
          <a:stretch>
            <a:fillRect/>
          </a:stretch>
        </p:blipFill>
        <p:spPr>
          <a:xfrm>
            <a:off x="2083218" y="2312318"/>
            <a:ext cx="381910" cy="381910"/>
          </a:xfrm>
          <a:prstGeom prst="rect">
            <a:avLst/>
          </a:prstGeom>
          <a:ln w="19050">
            <a:solidFill>
              <a:schemeClr val="tx1"/>
            </a:solidFill>
          </a:ln>
        </p:spPr>
      </p:pic>
      <p:pic>
        <p:nvPicPr>
          <p:cNvPr id="10" name="Grafik 9">
            <a:extLst>
              <a:ext uri="{FF2B5EF4-FFF2-40B4-BE49-F238E27FC236}">
                <a16:creationId xmlns:a16="http://schemas.microsoft.com/office/drawing/2014/main" id="{56298F39-DF85-4966-A1E7-1665D3015126}"/>
              </a:ext>
            </a:extLst>
          </p:cNvPr>
          <p:cNvPicPr>
            <a:picLocks noChangeAspect="1"/>
          </p:cNvPicPr>
          <p:nvPr/>
        </p:nvPicPr>
        <p:blipFill>
          <a:blip r:embed="rId2"/>
          <a:stretch>
            <a:fillRect/>
          </a:stretch>
        </p:blipFill>
        <p:spPr>
          <a:xfrm>
            <a:off x="2963020" y="2339657"/>
            <a:ext cx="381910" cy="381910"/>
          </a:xfrm>
          <a:prstGeom prst="rect">
            <a:avLst/>
          </a:prstGeom>
          <a:ln w="19050">
            <a:solidFill>
              <a:schemeClr val="tx1"/>
            </a:solidFill>
          </a:ln>
        </p:spPr>
      </p:pic>
      <p:pic>
        <p:nvPicPr>
          <p:cNvPr id="11" name="Grafik 10">
            <a:extLst>
              <a:ext uri="{FF2B5EF4-FFF2-40B4-BE49-F238E27FC236}">
                <a16:creationId xmlns:a16="http://schemas.microsoft.com/office/drawing/2014/main" id="{949C587C-D567-46DE-8F6F-BC1BB596E689}"/>
              </a:ext>
            </a:extLst>
          </p:cNvPr>
          <p:cNvPicPr>
            <a:picLocks noChangeAspect="1"/>
          </p:cNvPicPr>
          <p:nvPr/>
        </p:nvPicPr>
        <p:blipFill>
          <a:blip r:embed="rId2"/>
          <a:stretch>
            <a:fillRect/>
          </a:stretch>
        </p:blipFill>
        <p:spPr>
          <a:xfrm>
            <a:off x="4200141" y="2539354"/>
            <a:ext cx="381910" cy="381910"/>
          </a:xfrm>
          <a:prstGeom prst="rect">
            <a:avLst/>
          </a:prstGeom>
          <a:ln w="19050">
            <a:solidFill>
              <a:schemeClr val="tx1"/>
            </a:solidFill>
          </a:ln>
        </p:spPr>
      </p:pic>
      <p:pic>
        <p:nvPicPr>
          <p:cNvPr id="12" name="Grafik 11">
            <a:extLst>
              <a:ext uri="{FF2B5EF4-FFF2-40B4-BE49-F238E27FC236}">
                <a16:creationId xmlns:a16="http://schemas.microsoft.com/office/drawing/2014/main" id="{7A05A519-92D9-48C4-8152-442F3B0CE818}"/>
              </a:ext>
            </a:extLst>
          </p:cNvPr>
          <p:cNvPicPr>
            <a:picLocks noChangeAspect="1"/>
          </p:cNvPicPr>
          <p:nvPr/>
        </p:nvPicPr>
        <p:blipFill>
          <a:blip r:embed="rId2"/>
          <a:stretch>
            <a:fillRect/>
          </a:stretch>
        </p:blipFill>
        <p:spPr>
          <a:xfrm>
            <a:off x="1687747" y="2469461"/>
            <a:ext cx="381910" cy="381910"/>
          </a:xfrm>
          <a:prstGeom prst="rect">
            <a:avLst/>
          </a:prstGeom>
          <a:ln w="19050">
            <a:solidFill>
              <a:schemeClr val="tx1"/>
            </a:solidFill>
          </a:ln>
        </p:spPr>
      </p:pic>
      <p:pic>
        <p:nvPicPr>
          <p:cNvPr id="13" name="Grafik 12">
            <a:extLst>
              <a:ext uri="{FF2B5EF4-FFF2-40B4-BE49-F238E27FC236}">
                <a16:creationId xmlns:a16="http://schemas.microsoft.com/office/drawing/2014/main" id="{F98EBAB4-E729-4564-85FB-ED7CA80D60D9}"/>
              </a:ext>
            </a:extLst>
          </p:cNvPr>
          <p:cNvPicPr>
            <a:picLocks noChangeAspect="1"/>
          </p:cNvPicPr>
          <p:nvPr/>
        </p:nvPicPr>
        <p:blipFill>
          <a:blip r:embed="rId2"/>
          <a:stretch>
            <a:fillRect/>
          </a:stretch>
        </p:blipFill>
        <p:spPr>
          <a:xfrm>
            <a:off x="3785121" y="2300795"/>
            <a:ext cx="381910" cy="381910"/>
          </a:xfrm>
          <a:prstGeom prst="rect">
            <a:avLst/>
          </a:prstGeom>
          <a:ln w="19050">
            <a:solidFill>
              <a:schemeClr val="tx1"/>
            </a:solidFill>
          </a:ln>
        </p:spPr>
      </p:pic>
      <p:pic>
        <p:nvPicPr>
          <p:cNvPr id="14" name="Grafik 13">
            <a:extLst>
              <a:ext uri="{FF2B5EF4-FFF2-40B4-BE49-F238E27FC236}">
                <a16:creationId xmlns:a16="http://schemas.microsoft.com/office/drawing/2014/main" id="{6B51E13F-F032-4CC9-9F7B-5881CF4DC6BF}"/>
              </a:ext>
            </a:extLst>
          </p:cNvPr>
          <p:cNvPicPr>
            <a:picLocks noChangeAspect="1"/>
          </p:cNvPicPr>
          <p:nvPr/>
        </p:nvPicPr>
        <p:blipFill>
          <a:blip r:embed="rId2"/>
          <a:stretch>
            <a:fillRect/>
          </a:stretch>
        </p:blipFill>
        <p:spPr>
          <a:xfrm>
            <a:off x="3378040" y="2491750"/>
            <a:ext cx="381910" cy="381910"/>
          </a:xfrm>
          <a:prstGeom prst="rect">
            <a:avLst/>
          </a:prstGeom>
          <a:ln w="19050">
            <a:solidFill>
              <a:schemeClr val="tx1"/>
            </a:solidFill>
          </a:ln>
        </p:spPr>
      </p:pic>
      <p:sp>
        <p:nvSpPr>
          <p:cNvPr id="15" name="Freeform 10">
            <a:extLst>
              <a:ext uri="{FF2B5EF4-FFF2-40B4-BE49-F238E27FC236}">
                <a16:creationId xmlns:a16="http://schemas.microsoft.com/office/drawing/2014/main" id="{0F59F2AC-FBE5-4939-8F3A-7CA0D57EA878}"/>
              </a:ext>
            </a:extLst>
          </p:cNvPr>
          <p:cNvSpPr>
            <a:spLocks/>
          </p:cNvSpPr>
          <p:nvPr/>
        </p:nvSpPr>
        <p:spPr bwMode="auto">
          <a:xfrm>
            <a:off x="5799428" y="240718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7" name="Grafik 16">
            <a:extLst>
              <a:ext uri="{FF2B5EF4-FFF2-40B4-BE49-F238E27FC236}">
                <a16:creationId xmlns:a16="http://schemas.microsoft.com/office/drawing/2014/main" id="{C3C3C1F2-F697-4238-81A4-799514C8AE84}"/>
              </a:ext>
            </a:extLst>
          </p:cNvPr>
          <p:cNvPicPr>
            <a:picLocks noChangeAspect="1"/>
          </p:cNvPicPr>
          <p:nvPr/>
        </p:nvPicPr>
        <p:blipFill>
          <a:blip r:embed="rId3"/>
          <a:stretch>
            <a:fillRect/>
          </a:stretch>
        </p:blipFill>
        <p:spPr>
          <a:xfrm>
            <a:off x="8515350" y="1356578"/>
            <a:ext cx="3047241" cy="1997638"/>
          </a:xfrm>
          <a:prstGeom prst="rect">
            <a:avLst/>
          </a:prstGeom>
        </p:spPr>
      </p:pic>
      <p:sp>
        <p:nvSpPr>
          <p:cNvPr id="18" name="Rechteck 17">
            <a:extLst>
              <a:ext uri="{FF2B5EF4-FFF2-40B4-BE49-F238E27FC236}">
                <a16:creationId xmlns:a16="http://schemas.microsoft.com/office/drawing/2014/main" id="{9E2E28CF-521F-4D87-990D-3C4854E28CAA}"/>
              </a:ext>
            </a:extLst>
          </p:cNvPr>
          <p:cNvSpPr/>
          <p:nvPr/>
        </p:nvSpPr>
        <p:spPr>
          <a:xfrm>
            <a:off x="10118644" y="2833769"/>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hteck 18">
            <a:extLst>
              <a:ext uri="{FF2B5EF4-FFF2-40B4-BE49-F238E27FC236}">
                <a16:creationId xmlns:a16="http://schemas.microsoft.com/office/drawing/2014/main" id="{C4CDEC60-33F4-4F79-80C5-9E705BA21FAF}"/>
              </a:ext>
            </a:extLst>
          </p:cNvPr>
          <p:cNvSpPr/>
          <p:nvPr/>
        </p:nvSpPr>
        <p:spPr>
          <a:xfrm>
            <a:off x="10118644" y="2772942"/>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19">
            <a:extLst>
              <a:ext uri="{FF2B5EF4-FFF2-40B4-BE49-F238E27FC236}">
                <a16:creationId xmlns:a16="http://schemas.microsoft.com/office/drawing/2014/main" id="{57F0C9FE-4FB0-40EE-BD70-7B97023A4E44}"/>
              </a:ext>
            </a:extLst>
          </p:cNvPr>
          <p:cNvSpPr/>
          <p:nvPr/>
        </p:nvSpPr>
        <p:spPr>
          <a:xfrm>
            <a:off x="10118643" y="2715552"/>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20">
            <a:extLst>
              <a:ext uri="{FF2B5EF4-FFF2-40B4-BE49-F238E27FC236}">
                <a16:creationId xmlns:a16="http://schemas.microsoft.com/office/drawing/2014/main" id="{E222DE07-D703-4762-B0AC-47B237121F3C}"/>
              </a:ext>
            </a:extLst>
          </p:cNvPr>
          <p:cNvSpPr/>
          <p:nvPr/>
        </p:nvSpPr>
        <p:spPr>
          <a:xfrm>
            <a:off x="10118643" y="2657644"/>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Rechteck 21">
            <a:extLst>
              <a:ext uri="{FF2B5EF4-FFF2-40B4-BE49-F238E27FC236}">
                <a16:creationId xmlns:a16="http://schemas.microsoft.com/office/drawing/2014/main" id="{BEBEE242-A7C7-4F40-BE3B-9AAFDEEEE599}"/>
              </a:ext>
            </a:extLst>
          </p:cNvPr>
          <p:cNvSpPr/>
          <p:nvPr/>
        </p:nvSpPr>
        <p:spPr>
          <a:xfrm>
            <a:off x="10118641" y="2598406"/>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22">
            <a:extLst>
              <a:ext uri="{FF2B5EF4-FFF2-40B4-BE49-F238E27FC236}">
                <a16:creationId xmlns:a16="http://schemas.microsoft.com/office/drawing/2014/main" id="{F27F027A-A59D-4C15-AA12-18D873D12F4A}"/>
              </a:ext>
            </a:extLst>
          </p:cNvPr>
          <p:cNvSpPr/>
          <p:nvPr/>
        </p:nvSpPr>
        <p:spPr>
          <a:xfrm>
            <a:off x="10118641" y="2539168"/>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23">
            <a:extLst>
              <a:ext uri="{FF2B5EF4-FFF2-40B4-BE49-F238E27FC236}">
                <a16:creationId xmlns:a16="http://schemas.microsoft.com/office/drawing/2014/main" id="{2D1844C2-FADA-48DD-ABAD-249AD3E7A80B}"/>
              </a:ext>
            </a:extLst>
          </p:cNvPr>
          <p:cNvSpPr/>
          <p:nvPr/>
        </p:nvSpPr>
        <p:spPr>
          <a:xfrm>
            <a:off x="10118641" y="2481780"/>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A8791417-4F25-46D4-8BB1-E00785D7FDE6}"/>
              </a:ext>
            </a:extLst>
          </p:cNvPr>
          <p:cNvSpPr/>
          <p:nvPr/>
        </p:nvSpPr>
        <p:spPr>
          <a:xfrm>
            <a:off x="10118640" y="2423872"/>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Rechteck 25">
            <a:extLst>
              <a:ext uri="{FF2B5EF4-FFF2-40B4-BE49-F238E27FC236}">
                <a16:creationId xmlns:a16="http://schemas.microsoft.com/office/drawing/2014/main" id="{FE0762E8-C407-4838-A71C-FCC087726CB5}"/>
              </a:ext>
            </a:extLst>
          </p:cNvPr>
          <p:cNvSpPr/>
          <p:nvPr/>
        </p:nvSpPr>
        <p:spPr>
          <a:xfrm>
            <a:off x="10118638" y="3002232"/>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Rechteck 26">
            <a:extLst>
              <a:ext uri="{FF2B5EF4-FFF2-40B4-BE49-F238E27FC236}">
                <a16:creationId xmlns:a16="http://schemas.microsoft.com/office/drawing/2014/main" id="{0941B79F-0F37-4FFC-B756-C70710050306}"/>
              </a:ext>
            </a:extLst>
          </p:cNvPr>
          <p:cNvSpPr/>
          <p:nvPr/>
        </p:nvSpPr>
        <p:spPr>
          <a:xfrm>
            <a:off x="10118638" y="2944844"/>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Rechteck 27">
            <a:extLst>
              <a:ext uri="{FF2B5EF4-FFF2-40B4-BE49-F238E27FC236}">
                <a16:creationId xmlns:a16="http://schemas.microsoft.com/office/drawing/2014/main" id="{A09F3CA4-FDB7-4B95-BF12-C727B6305FF3}"/>
              </a:ext>
            </a:extLst>
          </p:cNvPr>
          <p:cNvSpPr/>
          <p:nvPr/>
        </p:nvSpPr>
        <p:spPr>
          <a:xfrm>
            <a:off x="10118637" y="2886936"/>
            <a:ext cx="107899" cy="539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9" name="Grafik 68">
            <a:extLst>
              <a:ext uri="{FF2B5EF4-FFF2-40B4-BE49-F238E27FC236}">
                <a16:creationId xmlns:a16="http://schemas.microsoft.com/office/drawing/2014/main" id="{51FDE9E4-A351-495C-BDDD-A02755BBFD72}"/>
              </a:ext>
            </a:extLst>
          </p:cNvPr>
          <p:cNvPicPr>
            <a:picLocks noChangeAspect="1"/>
          </p:cNvPicPr>
          <p:nvPr/>
        </p:nvPicPr>
        <p:blipFill>
          <a:blip r:embed="rId2"/>
          <a:stretch>
            <a:fillRect/>
          </a:stretch>
        </p:blipFill>
        <p:spPr>
          <a:xfrm>
            <a:off x="2653101" y="2249953"/>
            <a:ext cx="381910" cy="381910"/>
          </a:xfrm>
          <a:prstGeom prst="rect">
            <a:avLst/>
          </a:prstGeom>
          <a:ln w="19050">
            <a:solidFill>
              <a:schemeClr val="tx1"/>
            </a:solidFill>
          </a:ln>
        </p:spPr>
      </p:pic>
      <p:pic>
        <p:nvPicPr>
          <p:cNvPr id="77" name="Grafik 76">
            <a:extLst>
              <a:ext uri="{FF2B5EF4-FFF2-40B4-BE49-F238E27FC236}">
                <a16:creationId xmlns:a16="http://schemas.microsoft.com/office/drawing/2014/main" id="{44748F37-12A0-40B3-AAC6-1F390CDA238B}"/>
              </a:ext>
            </a:extLst>
          </p:cNvPr>
          <p:cNvPicPr>
            <a:picLocks noChangeAspect="1"/>
          </p:cNvPicPr>
          <p:nvPr/>
        </p:nvPicPr>
        <p:blipFill>
          <a:blip r:embed="rId4"/>
          <a:stretch>
            <a:fillRect/>
          </a:stretch>
        </p:blipFill>
        <p:spPr>
          <a:xfrm>
            <a:off x="3562350" y="2975189"/>
            <a:ext cx="381911" cy="381911"/>
          </a:xfrm>
          <a:prstGeom prst="rect">
            <a:avLst/>
          </a:prstGeom>
          <a:ln w="19050">
            <a:solidFill>
              <a:schemeClr val="tx1"/>
            </a:solidFill>
          </a:ln>
        </p:spPr>
      </p:pic>
      <p:pic>
        <p:nvPicPr>
          <p:cNvPr id="78" name="Grafik 77">
            <a:extLst>
              <a:ext uri="{FF2B5EF4-FFF2-40B4-BE49-F238E27FC236}">
                <a16:creationId xmlns:a16="http://schemas.microsoft.com/office/drawing/2014/main" id="{2EEAE97F-3A2D-4AF4-B565-4E9E02BD9D47}"/>
              </a:ext>
            </a:extLst>
          </p:cNvPr>
          <p:cNvPicPr>
            <a:picLocks noChangeAspect="1"/>
          </p:cNvPicPr>
          <p:nvPr/>
        </p:nvPicPr>
        <p:blipFill>
          <a:blip r:embed="rId4"/>
          <a:stretch>
            <a:fillRect/>
          </a:stretch>
        </p:blipFill>
        <p:spPr>
          <a:xfrm>
            <a:off x="2844056" y="2982340"/>
            <a:ext cx="381911" cy="381911"/>
          </a:xfrm>
          <a:prstGeom prst="rect">
            <a:avLst/>
          </a:prstGeom>
          <a:ln w="19050">
            <a:solidFill>
              <a:schemeClr val="tx1"/>
            </a:solidFill>
          </a:ln>
        </p:spPr>
      </p:pic>
      <p:pic>
        <p:nvPicPr>
          <p:cNvPr id="79" name="Grafik 78">
            <a:extLst>
              <a:ext uri="{FF2B5EF4-FFF2-40B4-BE49-F238E27FC236}">
                <a16:creationId xmlns:a16="http://schemas.microsoft.com/office/drawing/2014/main" id="{181EC251-C52D-46D2-8FD7-84F1A31E8C75}"/>
              </a:ext>
            </a:extLst>
          </p:cNvPr>
          <p:cNvPicPr>
            <a:picLocks noChangeAspect="1"/>
          </p:cNvPicPr>
          <p:nvPr/>
        </p:nvPicPr>
        <p:blipFill>
          <a:blip r:embed="rId4"/>
          <a:stretch>
            <a:fillRect/>
          </a:stretch>
        </p:blipFill>
        <p:spPr>
          <a:xfrm>
            <a:off x="1858078" y="2998794"/>
            <a:ext cx="381911" cy="381911"/>
          </a:xfrm>
          <a:prstGeom prst="rect">
            <a:avLst/>
          </a:prstGeom>
          <a:ln w="19050">
            <a:solidFill>
              <a:schemeClr val="tx1"/>
            </a:solidFill>
          </a:ln>
        </p:spPr>
      </p:pic>
      <p:sp>
        <p:nvSpPr>
          <p:cNvPr id="81" name="Rechteck 80">
            <a:extLst>
              <a:ext uri="{FF2B5EF4-FFF2-40B4-BE49-F238E27FC236}">
                <a16:creationId xmlns:a16="http://schemas.microsoft.com/office/drawing/2014/main" id="{63939B55-4031-43C0-8CA5-7EA27808034F}"/>
              </a:ext>
            </a:extLst>
          </p:cNvPr>
          <p:cNvSpPr/>
          <p:nvPr/>
        </p:nvSpPr>
        <p:spPr>
          <a:xfrm>
            <a:off x="9614931" y="3002232"/>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Rechteck 81">
            <a:extLst>
              <a:ext uri="{FF2B5EF4-FFF2-40B4-BE49-F238E27FC236}">
                <a16:creationId xmlns:a16="http://schemas.microsoft.com/office/drawing/2014/main" id="{13830674-BECC-4081-8F8D-D3E72426BE36}"/>
              </a:ext>
            </a:extLst>
          </p:cNvPr>
          <p:cNvSpPr/>
          <p:nvPr/>
        </p:nvSpPr>
        <p:spPr>
          <a:xfrm>
            <a:off x="9614931" y="2944844"/>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A44A1030-7E8F-4D2A-BC22-A81A34C9C34B}"/>
              </a:ext>
            </a:extLst>
          </p:cNvPr>
          <p:cNvSpPr/>
          <p:nvPr/>
        </p:nvSpPr>
        <p:spPr>
          <a:xfrm>
            <a:off x="9614930" y="2886936"/>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99" name="Gruppieren 98">
            <a:extLst>
              <a:ext uri="{FF2B5EF4-FFF2-40B4-BE49-F238E27FC236}">
                <a16:creationId xmlns:a16="http://schemas.microsoft.com/office/drawing/2014/main" id="{B290B943-82E2-496B-954D-0A38D4164C1B}"/>
              </a:ext>
            </a:extLst>
          </p:cNvPr>
          <p:cNvGrpSpPr/>
          <p:nvPr/>
        </p:nvGrpSpPr>
        <p:grpSpPr>
          <a:xfrm>
            <a:off x="722538" y="3920168"/>
            <a:ext cx="10840053" cy="2861632"/>
            <a:chOff x="722538" y="3920168"/>
            <a:chExt cx="10840053" cy="2861632"/>
          </a:xfrm>
        </p:grpSpPr>
        <p:sp>
          <p:nvSpPr>
            <p:cNvPr id="29" name="Wolke 28">
              <a:extLst>
                <a:ext uri="{FF2B5EF4-FFF2-40B4-BE49-F238E27FC236}">
                  <a16:creationId xmlns:a16="http://schemas.microsoft.com/office/drawing/2014/main" id="{FFF808F5-9E2A-4B08-9E5C-8D6F6862AEFB}"/>
                </a:ext>
              </a:extLst>
            </p:cNvPr>
            <p:cNvSpPr/>
            <p:nvPr/>
          </p:nvSpPr>
          <p:spPr>
            <a:xfrm>
              <a:off x="722538" y="4244588"/>
              <a:ext cx="6665548"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0" name="Grafik 29">
              <a:extLst>
                <a:ext uri="{FF2B5EF4-FFF2-40B4-BE49-F238E27FC236}">
                  <a16:creationId xmlns:a16="http://schemas.microsoft.com/office/drawing/2014/main" id="{F7BA627B-8CB9-4A3E-8EDC-E986629A136C}"/>
                </a:ext>
              </a:extLst>
            </p:cNvPr>
            <p:cNvPicPr>
              <a:picLocks noChangeAspect="1"/>
            </p:cNvPicPr>
            <p:nvPr/>
          </p:nvPicPr>
          <p:blipFill>
            <a:blip r:embed="rId2"/>
            <a:stretch>
              <a:fillRect/>
            </a:stretch>
          </p:blipFill>
          <p:spPr>
            <a:xfrm>
              <a:off x="6332375" y="4842096"/>
              <a:ext cx="381910" cy="381910"/>
            </a:xfrm>
            <a:prstGeom prst="rect">
              <a:avLst/>
            </a:prstGeom>
            <a:ln w="19050">
              <a:solidFill>
                <a:schemeClr val="tx1"/>
              </a:solidFill>
            </a:ln>
          </p:spPr>
        </p:pic>
        <p:pic>
          <p:nvPicPr>
            <p:cNvPr id="31" name="Grafik 30">
              <a:extLst>
                <a:ext uri="{FF2B5EF4-FFF2-40B4-BE49-F238E27FC236}">
                  <a16:creationId xmlns:a16="http://schemas.microsoft.com/office/drawing/2014/main" id="{7447CF22-50CA-4306-AF85-8E8A0476667E}"/>
                </a:ext>
              </a:extLst>
            </p:cNvPr>
            <p:cNvPicPr>
              <a:picLocks noChangeAspect="1"/>
            </p:cNvPicPr>
            <p:nvPr/>
          </p:nvPicPr>
          <p:blipFill>
            <a:blip r:embed="rId2"/>
            <a:stretch>
              <a:fillRect/>
            </a:stretch>
          </p:blipFill>
          <p:spPr>
            <a:xfrm>
              <a:off x="4633880" y="5125278"/>
              <a:ext cx="381910" cy="381910"/>
            </a:xfrm>
            <a:prstGeom prst="rect">
              <a:avLst/>
            </a:prstGeom>
            <a:ln w="19050">
              <a:solidFill>
                <a:schemeClr val="tx1"/>
              </a:solidFill>
            </a:ln>
          </p:spPr>
        </p:pic>
        <p:pic>
          <p:nvPicPr>
            <p:cNvPr id="32" name="Grafik 31">
              <a:extLst>
                <a:ext uri="{FF2B5EF4-FFF2-40B4-BE49-F238E27FC236}">
                  <a16:creationId xmlns:a16="http://schemas.microsoft.com/office/drawing/2014/main" id="{3FAA6A40-DFDF-4C17-A093-678EB7B7BCAE}"/>
                </a:ext>
              </a:extLst>
            </p:cNvPr>
            <p:cNvPicPr>
              <a:picLocks noChangeAspect="1"/>
            </p:cNvPicPr>
            <p:nvPr/>
          </p:nvPicPr>
          <p:blipFill>
            <a:blip r:embed="rId2"/>
            <a:stretch>
              <a:fillRect/>
            </a:stretch>
          </p:blipFill>
          <p:spPr>
            <a:xfrm>
              <a:off x="1820762" y="5064761"/>
              <a:ext cx="381910" cy="381910"/>
            </a:xfrm>
            <a:prstGeom prst="rect">
              <a:avLst/>
            </a:prstGeom>
            <a:ln w="19050">
              <a:solidFill>
                <a:schemeClr val="tx1"/>
              </a:solidFill>
            </a:ln>
          </p:spPr>
        </p:pic>
        <p:pic>
          <p:nvPicPr>
            <p:cNvPr id="33" name="Grafik 32">
              <a:extLst>
                <a:ext uri="{FF2B5EF4-FFF2-40B4-BE49-F238E27FC236}">
                  <a16:creationId xmlns:a16="http://schemas.microsoft.com/office/drawing/2014/main" id="{69AA86DD-60CE-4666-8E99-5925D60781AF}"/>
                </a:ext>
              </a:extLst>
            </p:cNvPr>
            <p:cNvPicPr>
              <a:picLocks noChangeAspect="1"/>
            </p:cNvPicPr>
            <p:nvPr/>
          </p:nvPicPr>
          <p:blipFill>
            <a:blip r:embed="rId2"/>
            <a:stretch>
              <a:fillRect/>
            </a:stretch>
          </p:blipFill>
          <p:spPr>
            <a:xfrm>
              <a:off x="3805462" y="4864385"/>
              <a:ext cx="381910" cy="381910"/>
            </a:xfrm>
            <a:prstGeom prst="rect">
              <a:avLst/>
            </a:prstGeom>
            <a:ln w="19050">
              <a:solidFill>
                <a:schemeClr val="tx1"/>
              </a:solidFill>
            </a:ln>
          </p:spPr>
        </p:pic>
        <p:pic>
          <p:nvPicPr>
            <p:cNvPr id="34" name="Grafik 33">
              <a:extLst>
                <a:ext uri="{FF2B5EF4-FFF2-40B4-BE49-F238E27FC236}">
                  <a16:creationId xmlns:a16="http://schemas.microsoft.com/office/drawing/2014/main" id="{F8788E54-56CA-4B2B-886D-B3B53ABE4696}"/>
                </a:ext>
              </a:extLst>
            </p:cNvPr>
            <p:cNvPicPr>
              <a:picLocks noChangeAspect="1"/>
            </p:cNvPicPr>
            <p:nvPr/>
          </p:nvPicPr>
          <p:blipFill>
            <a:blip r:embed="rId2"/>
            <a:stretch>
              <a:fillRect/>
            </a:stretch>
          </p:blipFill>
          <p:spPr>
            <a:xfrm>
              <a:off x="4444670" y="4875908"/>
              <a:ext cx="381910" cy="381910"/>
            </a:xfrm>
            <a:prstGeom prst="rect">
              <a:avLst/>
            </a:prstGeom>
            <a:ln w="19050">
              <a:solidFill>
                <a:schemeClr val="tx1"/>
              </a:solidFill>
            </a:ln>
          </p:spPr>
        </p:pic>
        <p:pic>
          <p:nvPicPr>
            <p:cNvPr id="35" name="Grafik 34">
              <a:extLst>
                <a:ext uri="{FF2B5EF4-FFF2-40B4-BE49-F238E27FC236}">
                  <a16:creationId xmlns:a16="http://schemas.microsoft.com/office/drawing/2014/main" id="{A582E600-0095-4E7D-8364-407F9AC45138}"/>
                </a:ext>
              </a:extLst>
            </p:cNvPr>
            <p:cNvPicPr>
              <a:picLocks noChangeAspect="1"/>
            </p:cNvPicPr>
            <p:nvPr/>
          </p:nvPicPr>
          <p:blipFill>
            <a:blip r:embed="rId2"/>
            <a:stretch>
              <a:fillRect/>
            </a:stretch>
          </p:blipFill>
          <p:spPr>
            <a:xfrm>
              <a:off x="4793834" y="4903247"/>
              <a:ext cx="381910" cy="381910"/>
            </a:xfrm>
            <a:prstGeom prst="rect">
              <a:avLst/>
            </a:prstGeom>
            <a:ln w="19050">
              <a:solidFill>
                <a:schemeClr val="tx1"/>
              </a:solidFill>
            </a:ln>
          </p:spPr>
        </p:pic>
        <p:pic>
          <p:nvPicPr>
            <p:cNvPr id="36" name="Grafik 35">
              <a:extLst>
                <a:ext uri="{FF2B5EF4-FFF2-40B4-BE49-F238E27FC236}">
                  <a16:creationId xmlns:a16="http://schemas.microsoft.com/office/drawing/2014/main" id="{10D155F2-0B8E-4C2C-9171-F672FFF63967}"/>
                </a:ext>
              </a:extLst>
            </p:cNvPr>
            <p:cNvPicPr>
              <a:picLocks noChangeAspect="1"/>
            </p:cNvPicPr>
            <p:nvPr/>
          </p:nvPicPr>
          <p:blipFill>
            <a:blip r:embed="rId2"/>
            <a:stretch>
              <a:fillRect/>
            </a:stretch>
          </p:blipFill>
          <p:spPr>
            <a:xfrm>
              <a:off x="5799428" y="5102944"/>
              <a:ext cx="381910" cy="381910"/>
            </a:xfrm>
            <a:prstGeom prst="rect">
              <a:avLst/>
            </a:prstGeom>
            <a:ln w="19050">
              <a:solidFill>
                <a:schemeClr val="tx1"/>
              </a:solidFill>
            </a:ln>
          </p:spPr>
        </p:pic>
        <p:pic>
          <p:nvPicPr>
            <p:cNvPr id="37" name="Grafik 36">
              <a:extLst>
                <a:ext uri="{FF2B5EF4-FFF2-40B4-BE49-F238E27FC236}">
                  <a16:creationId xmlns:a16="http://schemas.microsoft.com/office/drawing/2014/main" id="{F3A0F5BE-87E0-4CE9-8581-D6F21DFECFC4}"/>
                </a:ext>
              </a:extLst>
            </p:cNvPr>
            <p:cNvPicPr>
              <a:picLocks noChangeAspect="1"/>
            </p:cNvPicPr>
            <p:nvPr/>
          </p:nvPicPr>
          <p:blipFill>
            <a:blip r:embed="rId2"/>
            <a:stretch>
              <a:fillRect/>
            </a:stretch>
          </p:blipFill>
          <p:spPr>
            <a:xfrm>
              <a:off x="4049686" y="5033051"/>
              <a:ext cx="381910" cy="381910"/>
            </a:xfrm>
            <a:prstGeom prst="rect">
              <a:avLst/>
            </a:prstGeom>
            <a:ln w="19050">
              <a:solidFill>
                <a:schemeClr val="tx1"/>
              </a:solidFill>
            </a:ln>
          </p:spPr>
        </p:pic>
        <p:pic>
          <p:nvPicPr>
            <p:cNvPr id="38" name="Grafik 37">
              <a:extLst>
                <a:ext uri="{FF2B5EF4-FFF2-40B4-BE49-F238E27FC236}">
                  <a16:creationId xmlns:a16="http://schemas.microsoft.com/office/drawing/2014/main" id="{135B462B-4B0A-4075-BFCF-C28F66EE433A}"/>
                </a:ext>
              </a:extLst>
            </p:cNvPr>
            <p:cNvPicPr>
              <a:picLocks noChangeAspect="1"/>
            </p:cNvPicPr>
            <p:nvPr/>
          </p:nvPicPr>
          <p:blipFill>
            <a:blip r:embed="rId2"/>
            <a:stretch>
              <a:fillRect/>
            </a:stretch>
          </p:blipFill>
          <p:spPr>
            <a:xfrm>
              <a:off x="5339452" y="4864385"/>
              <a:ext cx="381910" cy="381910"/>
            </a:xfrm>
            <a:prstGeom prst="rect">
              <a:avLst/>
            </a:prstGeom>
            <a:ln w="19050">
              <a:solidFill>
                <a:schemeClr val="tx1"/>
              </a:solidFill>
            </a:ln>
          </p:spPr>
        </p:pic>
        <p:pic>
          <p:nvPicPr>
            <p:cNvPr id="39" name="Grafik 38">
              <a:extLst>
                <a:ext uri="{FF2B5EF4-FFF2-40B4-BE49-F238E27FC236}">
                  <a16:creationId xmlns:a16="http://schemas.microsoft.com/office/drawing/2014/main" id="{36EFB0D6-ED1C-45C1-B50E-4121A4D72DBD}"/>
                </a:ext>
              </a:extLst>
            </p:cNvPr>
            <p:cNvPicPr>
              <a:picLocks noChangeAspect="1"/>
            </p:cNvPicPr>
            <p:nvPr/>
          </p:nvPicPr>
          <p:blipFill>
            <a:blip r:embed="rId2"/>
            <a:stretch>
              <a:fillRect/>
            </a:stretch>
          </p:blipFill>
          <p:spPr>
            <a:xfrm>
              <a:off x="5033626" y="5055340"/>
              <a:ext cx="381910" cy="381910"/>
            </a:xfrm>
            <a:prstGeom prst="rect">
              <a:avLst/>
            </a:prstGeom>
            <a:ln w="19050">
              <a:solidFill>
                <a:schemeClr val="tx1"/>
              </a:solidFill>
            </a:ln>
          </p:spPr>
        </p:pic>
        <p:sp>
          <p:nvSpPr>
            <p:cNvPr id="40" name="Freeform 10">
              <a:extLst>
                <a:ext uri="{FF2B5EF4-FFF2-40B4-BE49-F238E27FC236}">
                  <a16:creationId xmlns:a16="http://schemas.microsoft.com/office/drawing/2014/main" id="{E072B966-2E34-4F86-9AF7-DEA40EA5A486}"/>
                </a:ext>
              </a:extLst>
            </p:cNvPr>
            <p:cNvSpPr>
              <a:spLocks/>
            </p:cNvSpPr>
            <p:nvPr/>
          </p:nvSpPr>
          <p:spPr bwMode="auto">
            <a:xfrm>
              <a:off x="6733755" y="497077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41" name="Gruppieren 40">
              <a:extLst>
                <a:ext uri="{FF2B5EF4-FFF2-40B4-BE49-F238E27FC236}">
                  <a16:creationId xmlns:a16="http://schemas.microsoft.com/office/drawing/2014/main" id="{DA20BC84-459B-4426-92C5-3BCDF136BB60}"/>
                </a:ext>
              </a:extLst>
            </p:cNvPr>
            <p:cNvGrpSpPr/>
            <p:nvPr/>
          </p:nvGrpSpPr>
          <p:grpSpPr>
            <a:xfrm>
              <a:off x="8515350" y="3920168"/>
              <a:ext cx="3047241" cy="1997638"/>
              <a:chOff x="9445915" y="1966616"/>
              <a:chExt cx="2116676" cy="1387600"/>
            </a:xfrm>
          </p:grpSpPr>
          <p:pic>
            <p:nvPicPr>
              <p:cNvPr id="42" name="Grafik 41">
                <a:extLst>
                  <a:ext uri="{FF2B5EF4-FFF2-40B4-BE49-F238E27FC236}">
                    <a16:creationId xmlns:a16="http://schemas.microsoft.com/office/drawing/2014/main" id="{75815173-FB6D-49FA-8A49-49BEAF7B11D9}"/>
                  </a:ext>
                </a:extLst>
              </p:cNvPr>
              <p:cNvPicPr>
                <a:picLocks noChangeAspect="1"/>
              </p:cNvPicPr>
              <p:nvPr/>
            </p:nvPicPr>
            <p:blipFill>
              <a:blip r:embed="rId3"/>
              <a:stretch>
                <a:fillRect/>
              </a:stretch>
            </p:blipFill>
            <p:spPr>
              <a:xfrm>
                <a:off x="9445915" y="1966616"/>
                <a:ext cx="2116676" cy="1387600"/>
              </a:xfrm>
              <a:prstGeom prst="rect">
                <a:avLst/>
              </a:prstGeom>
            </p:spPr>
          </p:pic>
          <p:sp>
            <p:nvSpPr>
              <p:cNvPr id="43" name="Rechteck 42">
                <a:extLst>
                  <a:ext uri="{FF2B5EF4-FFF2-40B4-BE49-F238E27FC236}">
                    <a16:creationId xmlns:a16="http://schemas.microsoft.com/office/drawing/2014/main" id="{6877C153-4144-41E4-A08E-F44ADCADDF55}"/>
                  </a:ext>
                </a:extLst>
              </p:cNvPr>
              <p:cNvSpPr/>
              <p:nvPr/>
            </p:nvSpPr>
            <p:spPr>
              <a:xfrm>
                <a:off x="10559596" y="299270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Rechteck 43">
                <a:extLst>
                  <a:ext uri="{FF2B5EF4-FFF2-40B4-BE49-F238E27FC236}">
                    <a16:creationId xmlns:a16="http://schemas.microsoft.com/office/drawing/2014/main" id="{78E23D20-15C7-4F88-B20F-CB7A6BBD92E0}"/>
                  </a:ext>
                </a:extLst>
              </p:cNvPr>
              <p:cNvSpPr/>
              <p:nvPr/>
            </p:nvSpPr>
            <p:spPr>
              <a:xfrm>
                <a:off x="10559596" y="295045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Rechteck 44">
                <a:extLst>
                  <a:ext uri="{FF2B5EF4-FFF2-40B4-BE49-F238E27FC236}">
                    <a16:creationId xmlns:a16="http://schemas.microsoft.com/office/drawing/2014/main" id="{583D06C7-F5A4-4A30-941E-CDA5E7E8E478}"/>
                  </a:ext>
                </a:extLst>
              </p:cNvPr>
              <p:cNvSpPr/>
              <p:nvPr/>
            </p:nvSpPr>
            <p:spPr>
              <a:xfrm>
                <a:off x="10559595" y="291058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CE714639-D36A-4DD9-A32D-7D47933FA268}"/>
                  </a:ext>
                </a:extLst>
              </p:cNvPr>
              <p:cNvSpPr/>
              <p:nvPr/>
            </p:nvSpPr>
            <p:spPr>
              <a:xfrm>
                <a:off x="10559595" y="287036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Rechteck 46">
                <a:extLst>
                  <a:ext uri="{FF2B5EF4-FFF2-40B4-BE49-F238E27FC236}">
                    <a16:creationId xmlns:a16="http://schemas.microsoft.com/office/drawing/2014/main" id="{93F2D5EF-F77F-449F-A9F4-3FC9A2EFE01C}"/>
                  </a:ext>
                </a:extLst>
              </p:cNvPr>
              <p:cNvSpPr/>
              <p:nvPr/>
            </p:nvSpPr>
            <p:spPr>
              <a:xfrm>
                <a:off x="10559594" y="2829215"/>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Rechteck 47">
                <a:extLst>
                  <a:ext uri="{FF2B5EF4-FFF2-40B4-BE49-F238E27FC236}">
                    <a16:creationId xmlns:a16="http://schemas.microsoft.com/office/drawing/2014/main" id="{531A7533-5FAE-494D-A360-004EF4B8A78A}"/>
                  </a:ext>
                </a:extLst>
              </p:cNvPr>
              <p:cNvSpPr/>
              <p:nvPr/>
            </p:nvSpPr>
            <p:spPr>
              <a:xfrm>
                <a:off x="10559594" y="278806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Rechteck 48">
                <a:extLst>
                  <a:ext uri="{FF2B5EF4-FFF2-40B4-BE49-F238E27FC236}">
                    <a16:creationId xmlns:a16="http://schemas.microsoft.com/office/drawing/2014/main" id="{BC3A1251-8946-436E-B04F-D56194AEC9D8}"/>
                  </a:ext>
                </a:extLst>
              </p:cNvPr>
              <p:cNvSpPr/>
              <p:nvPr/>
            </p:nvSpPr>
            <p:spPr>
              <a:xfrm>
                <a:off x="10559594" y="274820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Rechteck 49">
                <a:extLst>
                  <a:ext uri="{FF2B5EF4-FFF2-40B4-BE49-F238E27FC236}">
                    <a16:creationId xmlns:a16="http://schemas.microsoft.com/office/drawing/2014/main" id="{5C510249-26B5-4734-84D8-D66661A822B8}"/>
                  </a:ext>
                </a:extLst>
              </p:cNvPr>
              <p:cNvSpPr/>
              <p:nvPr/>
            </p:nvSpPr>
            <p:spPr>
              <a:xfrm>
                <a:off x="10559593" y="270798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Rechteck 50">
                <a:extLst>
                  <a:ext uri="{FF2B5EF4-FFF2-40B4-BE49-F238E27FC236}">
                    <a16:creationId xmlns:a16="http://schemas.microsoft.com/office/drawing/2014/main" id="{F7977CE0-B6C2-4F63-8CE2-45090863114A}"/>
                  </a:ext>
                </a:extLst>
              </p:cNvPr>
              <p:cNvSpPr/>
              <p:nvPr/>
            </p:nvSpPr>
            <p:spPr>
              <a:xfrm>
                <a:off x="10559592" y="310972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B429CF69-C0A8-4712-BBC0-F76BCC5218D6}"/>
                  </a:ext>
                </a:extLst>
              </p:cNvPr>
              <p:cNvSpPr/>
              <p:nvPr/>
            </p:nvSpPr>
            <p:spPr>
              <a:xfrm>
                <a:off x="10559592" y="3069858"/>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Rechteck 52">
                <a:extLst>
                  <a:ext uri="{FF2B5EF4-FFF2-40B4-BE49-F238E27FC236}">
                    <a16:creationId xmlns:a16="http://schemas.microsoft.com/office/drawing/2014/main" id="{2C2EBEDC-7C93-4E7A-8AB6-6647CE75829D}"/>
                  </a:ext>
                </a:extLst>
              </p:cNvPr>
              <p:cNvSpPr/>
              <p:nvPr/>
            </p:nvSpPr>
            <p:spPr>
              <a:xfrm>
                <a:off x="10559591" y="302963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57" name="Grafik 56">
              <a:extLst>
                <a:ext uri="{FF2B5EF4-FFF2-40B4-BE49-F238E27FC236}">
                  <a16:creationId xmlns:a16="http://schemas.microsoft.com/office/drawing/2014/main" id="{D2458EEB-7951-4E4B-A931-8C6FD2E67D61}"/>
                </a:ext>
              </a:extLst>
            </p:cNvPr>
            <p:cNvPicPr>
              <a:picLocks noChangeAspect="1"/>
            </p:cNvPicPr>
            <p:nvPr/>
          </p:nvPicPr>
          <p:blipFill>
            <a:blip r:embed="rId2"/>
            <a:stretch>
              <a:fillRect/>
            </a:stretch>
          </p:blipFill>
          <p:spPr>
            <a:xfrm>
              <a:off x="1224445" y="5493205"/>
              <a:ext cx="381910" cy="381910"/>
            </a:xfrm>
            <a:prstGeom prst="rect">
              <a:avLst/>
            </a:prstGeom>
            <a:ln w="19050">
              <a:solidFill>
                <a:schemeClr val="tx1"/>
              </a:solidFill>
            </a:ln>
          </p:spPr>
        </p:pic>
        <p:grpSp>
          <p:nvGrpSpPr>
            <p:cNvPr id="62" name="Gruppieren 61">
              <a:extLst>
                <a:ext uri="{FF2B5EF4-FFF2-40B4-BE49-F238E27FC236}">
                  <a16:creationId xmlns:a16="http://schemas.microsoft.com/office/drawing/2014/main" id="{47A93699-078F-444F-B8D4-6EE430F54E50}"/>
                </a:ext>
              </a:extLst>
            </p:cNvPr>
            <p:cNvGrpSpPr/>
            <p:nvPr/>
          </p:nvGrpSpPr>
          <p:grpSpPr>
            <a:xfrm>
              <a:off x="1388630" y="3990975"/>
              <a:ext cx="4747453" cy="2790825"/>
              <a:chOff x="1388630" y="3990975"/>
              <a:chExt cx="4747453" cy="2790825"/>
            </a:xfrm>
          </p:grpSpPr>
          <p:cxnSp>
            <p:nvCxnSpPr>
              <p:cNvPr id="59" name="Gerader Verbinder 58">
                <a:extLst>
                  <a:ext uri="{FF2B5EF4-FFF2-40B4-BE49-F238E27FC236}">
                    <a16:creationId xmlns:a16="http://schemas.microsoft.com/office/drawing/2014/main" id="{379ECD5F-F7EF-4973-BB1C-11D52CEE2EEE}"/>
                  </a:ext>
                </a:extLst>
              </p:cNvPr>
              <p:cNvCxnSpPr>
                <a:cxnSpLocks/>
              </p:cNvCxnSpPr>
              <p:nvPr/>
            </p:nvCxnSpPr>
            <p:spPr>
              <a:xfrm>
                <a:off x="3562350" y="3990975"/>
                <a:ext cx="0" cy="2790825"/>
              </a:xfrm>
              <a:prstGeom prst="line">
                <a:avLst/>
              </a:prstGeom>
              <a:ln w="762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61" name="Textfeld 60">
                <a:extLst>
                  <a:ext uri="{FF2B5EF4-FFF2-40B4-BE49-F238E27FC236}">
                    <a16:creationId xmlns:a16="http://schemas.microsoft.com/office/drawing/2014/main" id="{E04E6F1F-BE7F-4D63-B55A-BB1742595354}"/>
                  </a:ext>
                </a:extLst>
              </p:cNvPr>
              <p:cNvSpPr txBox="1"/>
              <p:nvPr/>
            </p:nvSpPr>
            <p:spPr>
              <a:xfrm>
                <a:off x="1388630" y="6316021"/>
                <a:ext cx="4747453" cy="461665"/>
              </a:xfrm>
              <a:prstGeom prst="rect">
                <a:avLst/>
              </a:prstGeom>
              <a:noFill/>
            </p:spPr>
            <p:txBody>
              <a:bodyPr wrap="none" rtlCol="0">
                <a:spAutoFit/>
              </a:bodyPr>
              <a:lstStyle/>
              <a:p>
                <a:r>
                  <a:rPr lang="de-DE" sz="2400">
                    <a:solidFill>
                      <a:srgbClr val="C00000"/>
                    </a:solidFill>
                  </a:rPr>
                  <a:t>Unsichtbar                              sichtbar</a:t>
                </a:r>
              </a:p>
            </p:txBody>
          </p:sp>
        </p:grpSp>
        <p:grpSp>
          <p:nvGrpSpPr>
            <p:cNvPr id="66" name="Gruppieren 65">
              <a:extLst>
                <a:ext uri="{FF2B5EF4-FFF2-40B4-BE49-F238E27FC236}">
                  <a16:creationId xmlns:a16="http://schemas.microsoft.com/office/drawing/2014/main" id="{1E04E518-1BBD-4A6D-9CA3-865210D34878}"/>
                </a:ext>
              </a:extLst>
            </p:cNvPr>
            <p:cNvGrpSpPr/>
            <p:nvPr/>
          </p:nvGrpSpPr>
          <p:grpSpPr>
            <a:xfrm>
              <a:off x="9839325" y="4782414"/>
              <a:ext cx="1123480" cy="369332"/>
              <a:chOff x="9839325" y="4782414"/>
              <a:chExt cx="1123480" cy="369332"/>
            </a:xfrm>
          </p:grpSpPr>
          <p:cxnSp>
            <p:nvCxnSpPr>
              <p:cNvPr id="64" name="Gerader Verbinder 63">
                <a:extLst>
                  <a:ext uri="{FF2B5EF4-FFF2-40B4-BE49-F238E27FC236}">
                    <a16:creationId xmlns:a16="http://schemas.microsoft.com/office/drawing/2014/main" id="{65FF017C-D413-4B58-BFB2-BBCFDB4A1F51}"/>
                  </a:ext>
                </a:extLst>
              </p:cNvPr>
              <p:cNvCxnSpPr/>
              <p:nvPr/>
            </p:nvCxnSpPr>
            <p:spPr>
              <a:xfrm>
                <a:off x="9839325" y="4987462"/>
                <a:ext cx="600075"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0D2EA9BE-FE8C-41E3-91FD-F66A34C611F1}"/>
                  </a:ext>
                </a:extLst>
              </p:cNvPr>
              <p:cNvSpPr txBox="1"/>
              <p:nvPr/>
            </p:nvSpPr>
            <p:spPr>
              <a:xfrm>
                <a:off x="10385916" y="4782414"/>
                <a:ext cx="576889" cy="369332"/>
              </a:xfrm>
              <a:prstGeom prst="rect">
                <a:avLst/>
              </a:prstGeom>
              <a:noFill/>
            </p:spPr>
            <p:txBody>
              <a:bodyPr wrap="none" rtlCol="0">
                <a:spAutoFit/>
              </a:bodyPr>
              <a:lstStyle/>
              <a:p>
                <a:r>
                  <a:rPr lang="de-DE">
                    <a:solidFill>
                      <a:srgbClr val="C00000"/>
                    </a:solidFill>
                  </a:rPr>
                  <a:t>max</a:t>
                </a:r>
              </a:p>
            </p:txBody>
          </p:sp>
        </p:grpSp>
        <p:pic>
          <p:nvPicPr>
            <p:cNvPr id="70" name="Grafik 69">
              <a:extLst>
                <a:ext uri="{FF2B5EF4-FFF2-40B4-BE49-F238E27FC236}">
                  <a16:creationId xmlns:a16="http://schemas.microsoft.com/office/drawing/2014/main" id="{5709E4E2-C015-4B1F-9915-24C07BAA08E3}"/>
                </a:ext>
              </a:extLst>
            </p:cNvPr>
            <p:cNvPicPr>
              <a:picLocks noChangeAspect="1"/>
            </p:cNvPicPr>
            <p:nvPr/>
          </p:nvPicPr>
          <p:blipFill>
            <a:blip r:embed="rId2"/>
            <a:stretch>
              <a:fillRect/>
            </a:stretch>
          </p:blipFill>
          <p:spPr>
            <a:xfrm>
              <a:off x="5467910" y="5072345"/>
              <a:ext cx="381910" cy="381910"/>
            </a:xfrm>
            <a:prstGeom prst="rect">
              <a:avLst/>
            </a:prstGeom>
            <a:ln w="19050">
              <a:solidFill>
                <a:schemeClr val="tx1"/>
              </a:solidFill>
            </a:ln>
          </p:spPr>
        </p:pic>
        <p:pic>
          <p:nvPicPr>
            <p:cNvPr id="71" name="Grafik 70">
              <a:extLst>
                <a:ext uri="{FF2B5EF4-FFF2-40B4-BE49-F238E27FC236}">
                  <a16:creationId xmlns:a16="http://schemas.microsoft.com/office/drawing/2014/main" id="{A5BBD27E-8F46-489F-8D30-85A91E310442}"/>
                </a:ext>
              </a:extLst>
            </p:cNvPr>
            <p:cNvPicPr>
              <a:picLocks noChangeAspect="1"/>
            </p:cNvPicPr>
            <p:nvPr/>
          </p:nvPicPr>
          <p:blipFill>
            <a:blip r:embed="rId2"/>
            <a:stretch>
              <a:fillRect/>
            </a:stretch>
          </p:blipFill>
          <p:spPr>
            <a:xfrm>
              <a:off x="4106306" y="5330609"/>
              <a:ext cx="381910" cy="381910"/>
            </a:xfrm>
            <a:prstGeom prst="rect">
              <a:avLst/>
            </a:prstGeom>
            <a:ln w="19050">
              <a:solidFill>
                <a:schemeClr val="tx1"/>
              </a:solidFill>
            </a:ln>
          </p:spPr>
        </p:pic>
        <p:pic>
          <p:nvPicPr>
            <p:cNvPr id="72" name="Grafik 71">
              <a:extLst>
                <a:ext uri="{FF2B5EF4-FFF2-40B4-BE49-F238E27FC236}">
                  <a16:creationId xmlns:a16="http://schemas.microsoft.com/office/drawing/2014/main" id="{799E1B2A-932F-4D53-9F3F-83E308B4404D}"/>
                </a:ext>
              </a:extLst>
            </p:cNvPr>
            <p:cNvPicPr>
              <a:picLocks noChangeAspect="1"/>
            </p:cNvPicPr>
            <p:nvPr/>
          </p:nvPicPr>
          <p:blipFill>
            <a:blip r:embed="rId2"/>
            <a:stretch>
              <a:fillRect/>
            </a:stretch>
          </p:blipFill>
          <p:spPr>
            <a:xfrm>
              <a:off x="2849576" y="4710894"/>
              <a:ext cx="381910" cy="381910"/>
            </a:xfrm>
            <a:prstGeom prst="rect">
              <a:avLst/>
            </a:prstGeom>
            <a:ln w="19050">
              <a:solidFill>
                <a:schemeClr val="tx1"/>
              </a:solidFill>
            </a:ln>
          </p:spPr>
        </p:pic>
        <p:pic>
          <p:nvPicPr>
            <p:cNvPr id="73" name="Grafik 72">
              <a:extLst>
                <a:ext uri="{FF2B5EF4-FFF2-40B4-BE49-F238E27FC236}">
                  <a16:creationId xmlns:a16="http://schemas.microsoft.com/office/drawing/2014/main" id="{2697CCC3-479E-47B1-A0CE-CB211AAA664A}"/>
                </a:ext>
              </a:extLst>
            </p:cNvPr>
            <p:cNvPicPr>
              <a:picLocks noChangeAspect="1"/>
            </p:cNvPicPr>
            <p:nvPr/>
          </p:nvPicPr>
          <p:blipFill>
            <a:blip r:embed="rId2"/>
            <a:stretch>
              <a:fillRect/>
            </a:stretch>
          </p:blipFill>
          <p:spPr>
            <a:xfrm>
              <a:off x="1487972" y="4969158"/>
              <a:ext cx="381910" cy="381910"/>
            </a:xfrm>
            <a:prstGeom prst="rect">
              <a:avLst/>
            </a:prstGeom>
            <a:ln w="19050">
              <a:solidFill>
                <a:schemeClr val="tx1"/>
              </a:solidFill>
            </a:ln>
          </p:spPr>
        </p:pic>
        <p:pic>
          <p:nvPicPr>
            <p:cNvPr id="74" name="Grafik 73">
              <a:extLst>
                <a:ext uri="{FF2B5EF4-FFF2-40B4-BE49-F238E27FC236}">
                  <a16:creationId xmlns:a16="http://schemas.microsoft.com/office/drawing/2014/main" id="{7D1D3540-E709-4CC0-8003-61638B529E9A}"/>
                </a:ext>
              </a:extLst>
            </p:cNvPr>
            <p:cNvPicPr>
              <a:picLocks noChangeAspect="1"/>
            </p:cNvPicPr>
            <p:nvPr/>
          </p:nvPicPr>
          <p:blipFill>
            <a:blip r:embed="rId2"/>
            <a:stretch>
              <a:fillRect/>
            </a:stretch>
          </p:blipFill>
          <p:spPr>
            <a:xfrm>
              <a:off x="2239989" y="4921674"/>
              <a:ext cx="381910" cy="381910"/>
            </a:xfrm>
            <a:prstGeom prst="rect">
              <a:avLst/>
            </a:prstGeom>
            <a:ln w="19050">
              <a:solidFill>
                <a:schemeClr val="tx1"/>
              </a:solidFill>
            </a:ln>
          </p:spPr>
        </p:pic>
        <p:pic>
          <p:nvPicPr>
            <p:cNvPr id="75" name="Grafik 74">
              <a:extLst>
                <a:ext uri="{FF2B5EF4-FFF2-40B4-BE49-F238E27FC236}">
                  <a16:creationId xmlns:a16="http://schemas.microsoft.com/office/drawing/2014/main" id="{2BB268A8-A8A5-463C-A6EF-E16E676A598C}"/>
                </a:ext>
              </a:extLst>
            </p:cNvPr>
            <p:cNvPicPr>
              <a:picLocks noChangeAspect="1"/>
            </p:cNvPicPr>
            <p:nvPr/>
          </p:nvPicPr>
          <p:blipFill>
            <a:blip r:embed="rId2"/>
            <a:stretch>
              <a:fillRect/>
            </a:stretch>
          </p:blipFill>
          <p:spPr>
            <a:xfrm>
              <a:off x="2859087" y="5263300"/>
              <a:ext cx="381910" cy="381910"/>
            </a:xfrm>
            <a:prstGeom prst="rect">
              <a:avLst/>
            </a:prstGeom>
            <a:ln w="19050">
              <a:solidFill>
                <a:schemeClr val="tx1"/>
              </a:solidFill>
            </a:ln>
          </p:spPr>
        </p:pic>
        <p:pic>
          <p:nvPicPr>
            <p:cNvPr id="76" name="Grafik 75">
              <a:extLst>
                <a:ext uri="{FF2B5EF4-FFF2-40B4-BE49-F238E27FC236}">
                  <a16:creationId xmlns:a16="http://schemas.microsoft.com/office/drawing/2014/main" id="{55F97FEC-9FC8-4D9F-B45D-EC5CF03BA851}"/>
                </a:ext>
              </a:extLst>
            </p:cNvPr>
            <p:cNvPicPr>
              <a:picLocks noChangeAspect="1"/>
            </p:cNvPicPr>
            <p:nvPr/>
          </p:nvPicPr>
          <p:blipFill>
            <a:blip r:embed="rId2"/>
            <a:stretch>
              <a:fillRect/>
            </a:stretch>
          </p:blipFill>
          <p:spPr>
            <a:xfrm>
              <a:off x="2317223" y="5206404"/>
              <a:ext cx="381910" cy="381910"/>
            </a:xfrm>
            <a:prstGeom prst="rect">
              <a:avLst/>
            </a:prstGeom>
            <a:ln w="19050">
              <a:solidFill>
                <a:schemeClr val="tx1"/>
              </a:solidFill>
            </a:ln>
          </p:spPr>
        </p:pic>
        <p:sp>
          <p:nvSpPr>
            <p:cNvPr id="80" name="Freeform 10">
              <a:extLst>
                <a:ext uri="{FF2B5EF4-FFF2-40B4-BE49-F238E27FC236}">
                  <a16:creationId xmlns:a16="http://schemas.microsoft.com/office/drawing/2014/main" id="{DF2E2F19-56C7-4725-81A7-116F49DD3CE9}"/>
                </a:ext>
              </a:extLst>
            </p:cNvPr>
            <p:cNvSpPr>
              <a:spLocks/>
            </p:cNvSpPr>
            <p:nvPr/>
          </p:nvSpPr>
          <p:spPr bwMode="auto">
            <a:xfrm>
              <a:off x="7129684" y="5620749"/>
              <a:ext cx="90856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accent6">
                  <a:lumMod val="75000"/>
                </a:schemeClr>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84" name="Grafik 83">
              <a:extLst>
                <a:ext uri="{FF2B5EF4-FFF2-40B4-BE49-F238E27FC236}">
                  <a16:creationId xmlns:a16="http://schemas.microsoft.com/office/drawing/2014/main" id="{5259E7C5-6309-4FE5-B15B-B0CAAA07C114}"/>
                </a:ext>
              </a:extLst>
            </p:cNvPr>
            <p:cNvPicPr>
              <a:picLocks noChangeAspect="1"/>
            </p:cNvPicPr>
            <p:nvPr/>
          </p:nvPicPr>
          <p:blipFill>
            <a:blip r:embed="rId4"/>
            <a:stretch>
              <a:fillRect/>
            </a:stretch>
          </p:blipFill>
          <p:spPr>
            <a:xfrm>
              <a:off x="3910424" y="5667525"/>
              <a:ext cx="381911" cy="381911"/>
            </a:xfrm>
            <a:prstGeom prst="rect">
              <a:avLst/>
            </a:prstGeom>
            <a:ln w="19050">
              <a:solidFill>
                <a:schemeClr val="tx1"/>
              </a:solidFill>
            </a:ln>
          </p:spPr>
        </p:pic>
        <p:pic>
          <p:nvPicPr>
            <p:cNvPr id="85" name="Grafik 84">
              <a:extLst>
                <a:ext uri="{FF2B5EF4-FFF2-40B4-BE49-F238E27FC236}">
                  <a16:creationId xmlns:a16="http://schemas.microsoft.com/office/drawing/2014/main" id="{960B316B-9BFB-4FA7-889F-1C6EC4CC9351}"/>
                </a:ext>
              </a:extLst>
            </p:cNvPr>
            <p:cNvPicPr>
              <a:picLocks noChangeAspect="1"/>
            </p:cNvPicPr>
            <p:nvPr/>
          </p:nvPicPr>
          <p:blipFill>
            <a:blip r:embed="rId4"/>
            <a:stretch>
              <a:fillRect/>
            </a:stretch>
          </p:blipFill>
          <p:spPr>
            <a:xfrm>
              <a:off x="3192130" y="5674676"/>
              <a:ext cx="381911" cy="381911"/>
            </a:xfrm>
            <a:prstGeom prst="rect">
              <a:avLst/>
            </a:prstGeom>
            <a:ln w="19050">
              <a:solidFill>
                <a:schemeClr val="tx1"/>
              </a:solidFill>
            </a:ln>
          </p:spPr>
        </p:pic>
        <p:pic>
          <p:nvPicPr>
            <p:cNvPr id="86" name="Grafik 85">
              <a:extLst>
                <a:ext uri="{FF2B5EF4-FFF2-40B4-BE49-F238E27FC236}">
                  <a16:creationId xmlns:a16="http://schemas.microsoft.com/office/drawing/2014/main" id="{9AE3489C-9442-4DAA-861E-378AD358E578}"/>
                </a:ext>
              </a:extLst>
            </p:cNvPr>
            <p:cNvPicPr>
              <a:picLocks noChangeAspect="1"/>
            </p:cNvPicPr>
            <p:nvPr/>
          </p:nvPicPr>
          <p:blipFill>
            <a:blip r:embed="rId4"/>
            <a:stretch>
              <a:fillRect/>
            </a:stretch>
          </p:blipFill>
          <p:spPr>
            <a:xfrm>
              <a:off x="2206152" y="5691130"/>
              <a:ext cx="381911" cy="381911"/>
            </a:xfrm>
            <a:prstGeom prst="rect">
              <a:avLst/>
            </a:prstGeom>
            <a:ln w="19050">
              <a:solidFill>
                <a:schemeClr val="tx1"/>
              </a:solidFill>
            </a:ln>
          </p:spPr>
        </p:pic>
        <p:pic>
          <p:nvPicPr>
            <p:cNvPr id="87" name="Grafik 86">
              <a:extLst>
                <a:ext uri="{FF2B5EF4-FFF2-40B4-BE49-F238E27FC236}">
                  <a16:creationId xmlns:a16="http://schemas.microsoft.com/office/drawing/2014/main" id="{8909CD16-B2B3-4219-ACE3-D46077F09B47}"/>
                </a:ext>
              </a:extLst>
            </p:cNvPr>
            <p:cNvPicPr>
              <a:picLocks noChangeAspect="1"/>
            </p:cNvPicPr>
            <p:nvPr/>
          </p:nvPicPr>
          <p:blipFill>
            <a:blip r:embed="rId4"/>
            <a:stretch>
              <a:fillRect/>
            </a:stretch>
          </p:blipFill>
          <p:spPr>
            <a:xfrm>
              <a:off x="4488216" y="5667525"/>
              <a:ext cx="381911" cy="381911"/>
            </a:xfrm>
            <a:prstGeom prst="rect">
              <a:avLst/>
            </a:prstGeom>
            <a:ln w="19050">
              <a:solidFill>
                <a:schemeClr val="tx1"/>
              </a:solidFill>
            </a:ln>
          </p:spPr>
        </p:pic>
        <p:pic>
          <p:nvPicPr>
            <p:cNvPr id="88" name="Grafik 87">
              <a:extLst>
                <a:ext uri="{FF2B5EF4-FFF2-40B4-BE49-F238E27FC236}">
                  <a16:creationId xmlns:a16="http://schemas.microsoft.com/office/drawing/2014/main" id="{684C853C-9082-4B76-8929-01E223FB7C90}"/>
                </a:ext>
              </a:extLst>
            </p:cNvPr>
            <p:cNvPicPr>
              <a:picLocks noChangeAspect="1"/>
            </p:cNvPicPr>
            <p:nvPr/>
          </p:nvPicPr>
          <p:blipFill>
            <a:blip r:embed="rId4"/>
            <a:stretch>
              <a:fillRect/>
            </a:stretch>
          </p:blipFill>
          <p:spPr>
            <a:xfrm>
              <a:off x="5244280" y="5642589"/>
              <a:ext cx="381911" cy="381911"/>
            </a:xfrm>
            <a:prstGeom prst="rect">
              <a:avLst/>
            </a:prstGeom>
            <a:ln w="19050">
              <a:solidFill>
                <a:schemeClr val="tx1"/>
              </a:solidFill>
            </a:ln>
          </p:spPr>
        </p:pic>
        <p:sp>
          <p:nvSpPr>
            <p:cNvPr id="89" name="Rechteck 88">
              <a:extLst>
                <a:ext uri="{FF2B5EF4-FFF2-40B4-BE49-F238E27FC236}">
                  <a16:creationId xmlns:a16="http://schemas.microsoft.com/office/drawing/2014/main" id="{496F3600-9BD3-40A2-8849-9205E0BC3E92}"/>
                </a:ext>
              </a:extLst>
            </p:cNvPr>
            <p:cNvSpPr/>
            <p:nvPr/>
          </p:nvSpPr>
          <p:spPr>
            <a:xfrm>
              <a:off x="9614930" y="5569551"/>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0" name="Rechteck 89">
              <a:extLst>
                <a:ext uri="{FF2B5EF4-FFF2-40B4-BE49-F238E27FC236}">
                  <a16:creationId xmlns:a16="http://schemas.microsoft.com/office/drawing/2014/main" id="{8066E722-4614-48DA-AA4E-D36C79FCEA26}"/>
                </a:ext>
              </a:extLst>
            </p:cNvPr>
            <p:cNvSpPr/>
            <p:nvPr/>
          </p:nvSpPr>
          <p:spPr>
            <a:xfrm>
              <a:off x="9614930" y="5512163"/>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1" name="Rechteck 90">
              <a:extLst>
                <a:ext uri="{FF2B5EF4-FFF2-40B4-BE49-F238E27FC236}">
                  <a16:creationId xmlns:a16="http://schemas.microsoft.com/office/drawing/2014/main" id="{325B616E-3E8F-4285-A484-1FD283D944C5}"/>
                </a:ext>
              </a:extLst>
            </p:cNvPr>
            <p:cNvSpPr/>
            <p:nvPr/>
          </p:nvSpPr>
          <p:spPr>
            <a:xfrm>
              <a:off x="9614929" y="5454255"/>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Rechteck 91">
              <a:extLst>
                <a:ext uri="{FF2B5EF4-FFF2-40B4-BE49-F238E27FC236}">
                  <a16:creationId xmlns:a16="http://schemas.microsoft.com/office/drawing/2014/main" id="{075F676A-4BBF-416A-A079-1396A6F14F4A}"/>
                </a:ext>
              </a:extLst>
            </p:cNvPr>
            <p:cNvSpPr/>
            <p:nvPr/>
          </p:nvSpPr>
          <p:spPr>
            <a:xfrm>
              <a:off x="9614930" y="5392306"/>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3" name="Rechteck 92">
              <a:extLst>
                <a:ext uri="{FF2B5EF4-FFF2-40B4-BE49-F238E27FC236}">
                  <a16:creationId xmlns:a16="http://schemas.microsoft.com/office/drawing/2014/main" id="{C6483FA6-88F8-481C-A574-D3123840810F}"/>
                </a:ext>
              </a:extLst>
            </p:cNvPr>
            <p:cNvSpPr/>
            <p:nvPr/>
          </p:nvSpPr>
          <p:spPr>
            <a:xfrm>
              <a:off x="9614929" y="5334398"/>
              <a:ext cx="107899" cy="53950"/>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4" name="Rechteck 93">
              <a:extLst>
                <a:ext uri="{FF2B5EF4-FFF2-40B4-BE49-F238E27FC236}">
                  <a16:creationId xmlns:a16="http://schemas.microsoft.com/office/drawing/2014/main" id="{E9D14C5C-6B0D-4258-9DD7-30DF6E5A0859}"/>
                </a:ext>
              </a:extLst>
            </p:cNvPr>
            <p:cNvSpPr/>
            <p:nvPr/>
          </p:nvSpPr>
          <p:spPr>
            <a:xfrm>
              <a:off x="10118639" y="4914983"/>
              <a:ext cx="107899" cy="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5" name="Rechteck 94">
              <a:extLst>
                <a:ext uri="{FF2B5EF4-FFF2-40B4-BE49-F238E27FC236}">
                  <a16:creationId xmlns:a16="http://schemas.microsoft.com/office/drawing/2014/main" id="{F73CF6D1-4B73-4A99-9A69-BF7831675728}"/>
                </a:ext>
              </a:extLst>
            </p:cNvPr>
            <p:cNvSpPr/>
            <p:nvPr/>
          </p:nvSpPr>
          <p:spPr>
            <a:xfrm>
              <a:off x="10118637" y="4855745"/>
              <a:ext cx="107899" cy="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6" name="Rechteck 95">
              <a:extLst>
                <a:ext uri="{FF2B5EF4-FFF2-40B4-BE49-F238E27FC236}">
                  <a16:creationId xmlns:a16="http://schemas.microsoft.com/office/drawing/2014/main" id="{521B3537-49FD-4AD1-90EE-FA95605AB58A}"/>
                </a:ext>
              </a:extLst>
            </p:cNvPr>
            <p:cNvSpPr/>
            <p:nvPr/>
          </p:nvSpPr>
          <p:spPr>
            <a:xfrm>
              <a:off x="10118637" y="4796507"/>
              <a:ext cx="107899" cy="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7" name="Rechteck 96">
              <a:extLst>
                <a:ext uri="{FF2B5EF4-FFF2-40B4-BE49-F238E27FC236}">
                  <a16:creationId xmlns:a16="http://schemas.microsoft.com/office/drawing/2014/main" id="{31471AE2-0CA6-4D50-909D-A272D399A17B}"/>
                </a:ext>
              </a:extLst>
            </p:cNvPr>
            <p:cNvSpPr/>
            <p:nvPr/>
          </p:nvSpPr>
          <p:spPr>
            <a:xfrm>
              <a:off x="10118637" y="4739119"/>
              <a:ext cx="107899" cy="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8" name="Rechteck 97">
              <a:extLst>
                <a:ext uri="{FF2B5EF4-FFF2-40B4-BE49-F238E27FC236}">
                  <a16:creationId xmlns:a16="http://schemas.microsoft.com/office/drawing/2014/main" id="{73E5D5E5-62D8-4D75-AB42-E1F8B3D0800D}"/>
                </a:ext>
              </a:extLst>
            </p:cNvPr>
            <p:cNvSpPr/>
            <p:nvPr/>
          </p:nvSpPr>
          <p:spPr>
            <a:xfrm>
              <a:off x="10118636" y="4681211"/>
              <a:ext cx="107899" cy="539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0" name="Freeform 10">
            <a:extLst>
              <a:ext uri="{FF2B5EF4-FFF2-40B4-BE49-F238E27FC236}">
                <a16:creationId xmlns:a16="http://schemas.microsoft.com/office/drawing/2014/main" id="{753A28F6-2EB1-4F69-9ACD-325E067D0795}"/>
              </a:ext>
            </a:extLst>
          </p:cNvPr>
          <p:cNvSpPr>
            <a:spLocks/>
          </p:cNvSpPr>
          <p:nvPr/>
        </p:nvSpPr>
        <p:spPr bwMode="auto">
          <a:xfrm>
            <a:off x="5641717" y="2909431"/>
            <a:ext cx="90856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accent6">
                <a:lumMod val="75000"/>
              </a:schemeClr>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1" name="Textfeld 100">
            <a:extLst>
              <a:ext uri="{FF2B5EF4-FFF2-40B4-BE49-F238E27FC236}">
                <a16:creationId xmlns:a16="http://schemas.microsoft.com/office/drawing/2014/main" id="{8334F217-F814-4BF2-B6AC-0976FC378376}"/>
              </a:ext>
            </a:extLst>
          </p:cNvPr>
          <p:cNvSpPr txBox="1"/>
          <p:nvPr/>
        </p:nvSpPr>
        <p:spPr>
          <a:xfrm>
            <a:off x="9454187" y="1524451"/>
            <a:ext cx="898003" cy="584775"/>
          </a:xfrm>
          <a:prstGeom prst="rect">
            <a:avLst/>
          </a:prstGeom>
          <a:noFill/>
        </p:spPr>
        <p:txBody>
          <a:bodyPr wrap="none" rtlCol="0">
            <a:spAutoFit/>
          </a:bodyPr>
          <a:lstStyle/>
          <a:p>
            <a:r>
              <a:rPr lang="de-DE" sz="3200" b="1">
                <a:solidFill>
                  <a:schemeClr val="accent6">
                    <a:lumMod val="75000"/>
                  </a:schemeClr>
                </a:solidFill>
              </a:rPr>
              <a:t>1</a:t>
            </a:r>
            <a:r>
              <a:rPr lang="de-DE" sz="3200" b="1"/>
              <a:t> : </a:t>
            </a:r>
            <a:r>
              <a:rPr lang="de-DE" sz="3200" b="1">
                <a:solidFill>
                  <a:schemeClr val="tx2"/>
                </a:solidFill>
              </a:rPr>
              <a:t>3</a:t>
            </a:r>
            <a:endParaRPr lang="de-DE" b="1">
              <a:solidFill>
                <a:schemeClr val="tx2"/>
              </a:solidFill>
            </a:endParaRPr>
          </a:p>
        </p:txBody>
      </p:sp>
      <p:sp>
        <p:nvSpPr>
          <p:cNvPr id="102" name="Rechteck 101">
            <a:extLst>
              <a:ext uri="{FF2B5EF4-FFF2-40B4-BE49-F238E27FC236}">
                <a16:creationId xmlns:a16="http://schemas.microsoft.com/office/drawing/2014/main" id="{A02B2E79-BE1D-4954-BD0A-4954CDE367FF}"/>
              </a:ext>
            </a:extLst>
          </p:cNvPr>
          <p:cNvSpPr/>
          <p:nvPr/>
        </p:nvSpPr>
        <p:spPr>
          <a:xfrm>
            <a:off x="9248775" y="1447800"/>
            <a:ext cx="1352550" cy="74678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Textfeld 102">
            <a:extLst>
              <a:ext uri="{FF2B5EF4-FFF2-40B4-BE49-F238E27FC236}">
                <a16:creationId xmlns:a16="http://schemas.microsoft.com/office/drawing/2014/main" id="{50BD40F4-B0D5-428B-AE1B-B683C2C7FE91}"/>
              </a:ext>
            </a:extLst>
          </p:cNvPr>
          <p:cNvSpPr txBox="1"/>
          <p:nvPr/>
        </p:nvSpPr>
        <p:spPr>
          <a:xfrm>
            <a:off x="8638903" y="6186394"/>
            <a:ext cx="2959465" cy="461665"/>
          </a:xfrm>
          <a:prstGeom prst="rect">
            <a:avLst/>
          </a:prstGeom>
          <a:noFill/>
        </p:spPr>
        <p:txBody>
          <a:bodyPr wrap="none" rtlCol="0">
            <a:spAutoFit/>
          </a:bodyPr>
          <a:lstStyle/>
          <a:p>
            <a:r>
              <a:rPr lang="de-DE" sz="2400"/>
              <a:t>z.B.: [</a:t>
            </a:r>
            <a:r>
              <a:rPr lang="de-DE" sz="2400" baseline="30000"/>
              <a:t>12</a:t>
            </a:r>
            <a:r>
              <a:rPr lang="de-DE" sz="2400"/>
              <a:t>C ]: [</a:t>
            </a:r>
            <a:r>
              <a:rPr lang="de-DE" sz="2400" baseline="30000"/>
              <a:t>13</a:t>
            </a:r>
            <a:r>
              <a:rPr lang="de-DE" sz="2400"/>
              <a:t>C] = 66:1</a:t>
            </a:r>
          </a:p>
        </p:txBody>
      </p:sp>
    </p:spTree>
    <p:extLst>
      <p:ext uri="{BB962C8B-B14F-4D97-AF65-F5344CB8AC3E}">
        <p14:creationId xmlns:p14="http://schemas.microsoft.com/office/powerpoint/2010/main" val="1628748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2E31DB-62EE-40F8-9B7E-C9422F732BC8}"/>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FF39CF84-215C-4608-A129-954F84300A59}"/>
              </a:ext>
            </a:extLst>
          </p:cNvPr>
          <p:cNvSpPr>
            <a:spLocks noGrp="1"/>
          </p:cNvSpPr>
          <p:nvPr>
            <p:ph idx="1"/>
          </p:nvPr>
        </p:nvSpPr>
        <p:spPr/>
        <p:txBody>
          <a:bodyPr/>
          <a:lstStyle/>
          <a:p>
            <a:endParaRPr lang="de-DE"/>
          </a:p>
        </p:txBody>
      </p:sp>
      <p:pic>
        <p:nvPicPr>
          <p:cNvPr id="6" name="Inhaltsplatzhalter 4">
            <a:extLst>
              <a:ext uri="{FF2B5EF4-FFF2-40B4-BE49-F238E27FC236}">
                <a16:creationId xmlns:a16="http://schemas.microsoft.com/office/drawing/2014/main" id="{30F06501-9412-4F41-89E4-8F5E8E23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8749463" cy="6858001"/>
          </a:xfrm>
          <a:prstGeom prst="rect">
            <a:avLst/>
          </a:prstGeom>
        </p:spPr>
      </p:pic>
      <p:pic>
        <p:nvPicPr>
          <p:cNvPr id="5" name="Grafik 4">
            <a:extLst>
              <a:ext uri="{FF2B5EF4-FFF2-40B4-BE49-F238E27FC236}">
                <a16:creationId xmlns:a16="http://schemas.microsoft.com/office/drawing/2014/main" id="{2C39B386-7DFD-408B-A8FC-E5AC773D1C01}"/>
              </a:ext>
            </a:extLst>
          </p:cNvPr>
          <p:cNvPicPr>
            <a:picLocks noChangeAspect="1"/>
          </p:cNvPicPr>
          <p:nvPr/>
        </p:nvPicPr>
        <p:blipFill rotWithShape="1">
          <a:blip r:embed="rId3">
            <a:extLst>
              <a:ext uri="{28A0092B-C50C-407E-A947-70E740481C1C}">
                <a14:useLocalDpi xmlns:a14="http://schemas.microsoft.com/office/drawing/2010/main" val="0"/>
              </a:ext>
            </a:extLst>
          </a:blip>
          <a:srcRect l="22444" t="11002" r="17779"/>
          <a:stretch/>
        </p:blipFill>
        <p:spPr>
          <a:xfrm rot="3974624">
            <a:off x="-1375585" y="-2007331"/>
            <a:ext cx="12678139" cy="10611404"/>
          </a:xfrm>
          <a:prstGeom prst="rect">
            <a:avLst/>
          </a:prstGeom>
        </p:spPr>
      </p:pic>
    </p:spTree>
    <p:extLst>
      <p:ext uri="{BB962C8B-B14F-4D97-AF65-F5344CB8AC3E}">
        <p14:creationId xmlns:p14="http://schemas.microsoft.com/office/powerpoint/2010/main" val="3461806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E531F2-4AD2-403F-A70A-8B6A9B3AF0C9}"/>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8578B4DA-CDC4-4342-A061-458E08B36FC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
            <a:ext cx="8749463" cy="6858001"/>
          </a:xfrm>
        </p:spPr>
      </p:pic>
      <p:sp>
        <p:nvSpPr>
          <p:cNvPr id="3" name="Textfeld 2">
            <a:extLst>
              <a:ext uri="{FF2B5EF4-FFF2-40B4-BE49-F238E27FC236}">
                <a16:creationId xmlns:a16="http://schemas.microsoft.com/office/drawing/2014/main" id="{02E12B23-8FFB-4D7C-8EAC-A251A245B3D7}"/>
              </a:ext>
            </a:extLst>
          </p:cNvPr>
          <p:cNvSpPr txBox="1"/>
          <p:nvPr/>
        </p:nvSpPr>
        <p:spPr>
          <a:xfrm>
            <a:off x="8877299" y="647700"/>
            <a:ext cx="3000375" cy="1938992"/>
          </a:xfrm>
          <a:prstGeom prst="rect">
            <a:avLst/>
          </a:prstGeom>
          <a:noFill/>
        </p:spPr>
        <p:txBody>
          <a:bodyPr wrap="square" rtlCol="0">
            <a:spAutoFit/>
          </a:bodyPr>
          <a:lstStyle/>
          <a:p>
            <a:r>
              <a:rPr lang="de-DE" sz="2400"/>
              <a:t>SOFIA Beobachtung:</a:t>
            </a:r>
          </a:p>
          <a:p>
            <a:endParaRPr lang="de-DE" sz="2400"/>
          </a:p>
          <a:p>
            <a:endParaRPr lang="de-DE" sz="2400"/>
          </a:p>
          <a:p>
            <a:r>
              <a:rPr lang="de-DE" sz="2400"/>
              <a:t>Karte der Emission von C</a:t>
            </a:r>
            <a:r>
              <a:rPr lang="de-DE" sz="2400" baseline="30000"/>
              <a:t>+</a:t>
            </a:r>
          </a:p>
        </p:txBody>
      </p:sp>
    </p:spTree>
    <p:extLst>
      <p:ext uri="{BB962C8B-B14F-4D97-AF65-F5344CB8AC3E}">
        <p14:creationId xmlns:p14="http://schemas.microsoft.com/office/powerpoint/2010/main" val="6889727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0D5DE73A-6F52-4CDC-A347-223F015049CC}"/>
              </a:ext>
            </a:extLst>
          </p:cNvPr>
          <p:cNvPicPr>
            <a:picLocks noChangeAspect="1"/>
          </p:cNvPicPr>
          <p:nvPr/>
        </p:nvPicPr>
        <p:blipFill>
          <a:blip r:embed="rId2"/>
          <a:stretch>
            <a:fillRect/>
          </a:stretch>
        </p:blipFill>
        <p:spPr>
          <a:xfrm>
            <a:off x="838200" y="0"/>
            <a:ext cx="9931107" cy="6858000"/>
          </a:xfrm>
          <a:prstGeom prst="rect">
            <a:avLst/>
          </a:prstGeom>
        </p:spPr>
      </p:pic>
      <p:sp>
        <p:nvSpPr>
          <p:cNvPr id="2" name="Titel 1">
            <a:extLst>
              <a:ext uri="{FF2B5EF4-FFF2-40B4-BE49-F238E27FC236}">
                <a16:creationId xmlns:a16="http://schemas.microsoft.com/office/drawing/2014/main" id="{E0D6FC2F-209F-487C-9A16-C74F20C989D0}"/>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0EF740F-AD0D-45E0-8C43-04ED334D850D}"/>
              </a:ext>
            </a:extLst>
          </p:cNvPr>
          <p:cNvSpPr>
            <a:spLocks noGrp="1"/>
          </p:cNvSpPr>
          <p:nvPr>
            <p:ph idx="1"/>
          </p:nvPr>
        </p:nvSpPr>
        <p:spPr>
          <a:xfrm>
            <a:off x="838200" y="1825625"/>
            <a:ext cx="10515600" cy="4351338"/>
          </a:xfrm>
        </p:spPr>
        <p:txBody>
          <a:bodyPr/>
          <a:lstStyle/>
          <a:p>
            <a:endParaRPr lang="de-DE"/>
          </a:p>
        </p:txBody>
      </p:sp>
      <p:sp>
        <p:nvSpPr>
          <p:cNvPr id="6" name="Pfeil: nach oben 5">
            <a:extLst>
              <a:ext uri="{FF2B5EF4-FFF2-40B4-BE49-F238E27FC236}">
                <a16:creationId xmlns:a16="http://schemas.microsoft.com/office/drawing/2014/main" id="{B2DCE353-2A9A-4716-B655-7B9B2B4117F2}"/>
              </a:ext>
            </a:extLst>
          </p:cNvPr>
          <p:cNvSpPr/>
          <p:nvPr/>
        </p:nvSpPr>
        <p:spPr>
          <a:xfrm rot="10800000">
            <a:off x="4441369" y="4412342"/>
            <a:ext cx="246743" cy="8853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oben 6">
            <a:extLst>
              <a:ext uri="{FF2B5EF4-FFF2-40B4-BE49-F238E27FC236}">
                <a16:creationId xmlns:a16="http://schemas.microsoft.com/office/drawing/2014/main" id="{3CC42675-B59C-450D-AD58-4E12CCCB88C1}"/>
              </a:ext>
            </a:extLst>
          </p:cNvPr>
          <p:cNvSpPr/>
          <p:nvPr/>
        </p:nvSpPr>
        <p:spPr>
          <a:xfrm rot="10800000">
            <a:off x="9341880" y="4412342"/>
            <a:ext cx="246743" cy="8853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oben 7">
            <a:extLst>
              <a:ext uri="{FF2B5EF4-FFF2-40B4-BE49-F238E27FC236}">
                <a16:creationId xmlns:a16="http://schemas.microsoft.com/office/drawing/2014/main" id="{1E3D6370-B4C5-4F20-BF36-948F58A61420}"/>
              </a:ext>
            </a:extLst>
          </p:cNvPr>
          <p:cNvSpPr/>
          <p:nvPr/>
        </p:nvSpPr>
        <p:spPr>
          <a:xfrm rot="10800000">
            <a:off x="7409542" y="4412342"/>
            <a:ext cx="246743" cy="88537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Textfeld 8">
            <a:extLst>
              <a:ext uri="{FF2B5EF4-FFF2-40B4-BE49-F238E27FC236}">
                <a16:creationId xmlns:a16="http://schemas.microsoft.com/office/drawing/2014/main" id="{7B22303C-41D0-4264-A612-E9D3D90140DF}"/>
              </a:ext>
            </a:extLst>
          </p:cNvPr>
          <p:cNvSpPr txBox="1"/>
          <p:nvPr/>
        </p:nvSpPr>
        <p:spPr>
          <a:xfrm>
            <a:off x="7573076" y="3560044"/>
            <a:ext cx="1912383" cy="523220"/>
          </a:xfrm>
          <a:prstGeom prst="rect">
            <a:avLst/>
          </a:prstGeom>
          <a:noFill/>
        </p:spPr>
        <p:txBody>
          <a:bodyPr wrap="none" rtlCol="0">
            <a:spAutoFit/>
          </a:bodyPr>
          <a:lstStyle/>
          <a:p>
            <a:r>
              <a:rPr lang="de-DE" sz="2800" baseline="30000">
                <a:solidFill>
                  <a:schemeClr val="tx2"/>
                </a:solidFill>
              </a:rPr>
              <a:t>13</a:t>
            </a:r>
            <a:r>
              <a:rPr lang="de-DE" sz="2800">
                <a:solidFill>
                  <a:schemeClr val="tx2"/>
                </a:solidFill>
              </a:rPr>
              <a:t>C</a:t>
            </a:r>
            <a:r>
              <a:rPr lang="de-DE" sz="2800" baseline="30000">
                <a:solidFill>
                  <a:schemeClr val="tx2"/>
                </a:solidFill>
              </a:rPr>
              <a:t>+</a:t>
            </a:r>
            <a:r>
              <a:rPr lang="de-DE" sz="2800">
                <a:solidFill>
                  <a:schemeClr val="tx2"/>
                </a:solidFill>
              </a:rPr>
              <a:t> Isotope</a:t>
            </a:r>
          </a:p>
        </p:txBody>
      </p:sp>
      <p:pic>
        <p:nvPicPr>
          <p:cNvPr id="12" name="Grafik 11">
            <a:extLst>
              <a:ext uri="{FF2B5EF4-FFF2-40B4-BE49-F238E27FC236}">
                <a16:creationId xmlns:a16="http://schemas.microsoft.com/office/drawing/2014/main" id="{30F5A5AB-4F35-47A0-B9F2-58E8092B750C}"/>
              </a:ext>
            </a:extLst>
          </p:cNvPr>
          <p:cNvPicPr>
            <a:picLocks noChangeAspect="1"/>
          </p:cNvPicPr>
          <p:nvPr/>
        </p:nvPicPr>
        <p:blipFill>
          <a:blip r:embed="rId3"/>
          <a:stretch>
            <a:fillRect/>
          </a:stretch>
        </p:blipFill>
        <p:spPr>
          <a:xfrm>
            <a:off x="838200" y="0"/>
            <a:ext cx="9931107" cy="6858000"/>
          </a:xfrm>
          <a:prstGeom prst="rect">
            <a:avLst/>
          </a:prstGeom>
        </p:spPr>
      </p:pic>
      <p:sp>
        <p:nvSpPr>
          <p:cNvPr id="13" name="Pfeil: nach oben 12">
            <a:extLst>
              <a:ext uri="{FF2B5EF4-FFF2-40B4-BE49-F238E27FC236}">
                <a16:creationId xmlns:a16="http://schemas.microsoft.com/office/drawing/2014/main" id="{E65E5CF1-97C1-4CD1-A730-EFA57FDD5EAB}"/>
              </a:ext>
            </a:extLst>
          </p:cNvPr>
          <p:cNvSpPr/>
          <p:nvPr/>
        </p:nvSpPr>
        <p:spPr>
          <a:xfrm rot="5400000">
            <a:off x="6591300" y="885825"/>
            <a:ext cx="200025" cy="60483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816DA294-D8B5-4675-97CD-D047E9CE5F2F}"/>
              </a:ext>
            </a:extLst>
          </p:cNvPr>
          <p:cNvSpPr txBox="1"/>
          <p:nvPr/>
        </p:nvSpPr>
        <p:spPr>
          <a:xfrm>
            <a:off x="3516166" y="965091"/>
            <a:ext cx="2987549" cy="646331"/>
          </a:xfrm>
          <a:prstGeom prst="rect">
            <a:avLst/>
          </a:prstGeom>
          <a:noFill/>
        </p:spPr>
        <p:txBody>
          <a:bodyPr wrap="none" rtlCol="0">
            <a:spAutoFit/>
          </a:bodyPr>
          <a:lstStyle/>
          <a:p>
            <a:r>
              <a:rPr lang="de-DE"/>
              <a:t>So stark müsste die Intensität </a:t>
            </a:r>
            <a:br>
              <a:rPr lang="de-DE"/>
            </a:br>
            <a:r>
              <a:rPr lang="de-DE"/>
              <a:t>EIGENTLICH sein!</a:t>
            </a:r>
          </a:p>
        </p:txBody>
      </p:sp>
      <p:sp>
        <p:nvSpPr>
          <p:cNvPr id="15" name="Pfeil: nach oben 14">
            <a:extLst>
              <a:ext uri="{FF2B5EF4-FFF2-40B4-BE49-F238E27FC236}">
                <a16:creationId xmlns:a16="http://schemas.microsoft.com/office/drawing/2014/main" id="{3C95442F-ACAD-40DF-9B22-FC630173F6F6}"/>
              </a:ext>
            </a:extLst>
          </p:cNvPr>
          <p:cNvSpPr/>
          <p:nvPr/>
        </p:nvSpPr>
        <p:spPr>
          <a:xfrm rot="16200000">
            <a:off x="7427119" y="3549647"/>
            <a:ext cx="200025" cy="90329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25141610-C071-447A-90FB-383E40BE3E42}"/>
              </a:ext>
            </a:extLst>
          </p:cNvPr>
          <p:cNvSpPr txBox="1"/>
          <p:nvPr/>
        </p:nvSpPr>
        <p:spPr>
          <a:xfrm>
            <a:off x="7931818" y="3825006"/>
            <a:ext cx="2319609" cy="369332"/>
          </a:xfrm>
          <a:prstGeom prst="rect">
            <a:avLst/>
          </a:prstGeom>
          <a:noFill/>
        </p:spPr>
        <p:txBody>
          <a:bodyPr wrap="none" rtlCol="0">
            <a:spAutoFit/>
          </a:bodyPr>
          <a:lstStyle/>
          <a:p>
            <a:r>
              <a:rPr lang="de-DE"/>
              <a:t>Beobachtete Intensität</a:t>
            </a:r>
          </a:p>
        </p:txBody>
      </p:sp>
    </p:spTree>
    <p:extLst>
      <p:ext uri="{BB962C8B-B14F-4D97-AF65-F5344CB8AC3E}">
        <p14:creationId xmlns:p14="http://schemas.microsoft.com/office/powerpoint/2010/main" val="387816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nodePh="1">
                                  <p:stCondLst>
                                    <p:cond delay="0"/>
                                  </p:stCondLst>
                                  <p:endCondLst>
                                    <p:cond evt="begin" delay="0">
                                      <p:tn val="23"/>
                                    </p:cond>
                                  </p:endCondLst>
                                  <p:childTnLst>
                                    <p:set>
                                      <p:cBhvr>
                                        <p:cTn id="24" dur="1" fill="hold">
                                          <p:stCondLst>
                                            <p:cond delay="0"/>
                                          </p:stCondLst>
                                        </p:cTn>
                                        <p:tgtEl>
                                          <p:spTgt spid="3">
                                            <p:txEl>
                                              <p:pRg st="0" end="0"/>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p:bldP spid="13" grpId="0" animBg="1"/>
      <p:bldP spid="14" grpId="0"/>
      <p:bldP spid="15" grpId="0"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FEC656-DE85-4B0C-BACD-7009EA2A8833}"/>
              </a:ext>
            </a:extLst>
          </p:cNvPr>
          <p:cNvSpPr>
            <a:spLocks noGrp="1"/>
          </p:cNvSpPr>
          <p:nvPr>
            <p:ph type="title"/>
          </p:nvPr>
        </p:nvSpPr>
        <p:spPr/>
        <p:txBody>
          <a:bodyPr/>
          <a:lstStyle/>
          <a:p>
            <a:r>
              <a:rPr lang="de-DE"/>
              <a:t>Da fehlt doch was…</a:t>
            </a:r>
          </a:p>
        </p:txBody>
      </p:sp>
      <p:sp>
        <p:nvSpPr>
          <p:cNvPr id="3" name="Inhaltsplatzhalter 2">
            <a:extLst>
              <a:ext uri="{FF2B5EF4-FFF2-40B4-BE49-F238E27FC236}">
                <a16:creationId xmlns:a16="http://schemas.microsoft.com/office/drawing/2014/main" id="{8E3C3BEF-5504-4B92-B4A6-4C15D8B41FB0}"/>
              </a:ext>
            </a:extLst>
          </p:cNvPr>
          <p:cNvSpPr>
            <a:spLocks noGrp="1"/>
          </p:cNvSpPr>
          <p:nvPr>
            <p:ph idx="1"/>
          </p:nvPr>
        </p:nvSpPr>
        <p:spPr/>
        <p:txBody>
          <a:bodyPr/>
          <a:lstStyle/>
          <a:p>
            <a:r>
              <a:rPr lang="de-DE"/>
              <a:t>Die Intensität des Kohlenstoff-Ions </a:t>
            </a:r>
            <a:r>
              <a:rPr lang="de-DE" baseline="30000"/>
              <a:t>12</a:t>
            </a:r>
            <a:r>
              <a:rPr lang="de-DE"/>
              <a:t>C</a:t>
            </a:r>
            <a:r>
              <a:rPr lang="de-DE" baseline="30000"/>
              <a:t>+ </a:t>
            </a:r>
            <a:r>
              <a:rPr lang="de-DE"/>
              <a:t>zeigt, dass mehrere Wolken-Komponenten an der Abstrahlung beteiligt sind.</a:t>
            </a:r>
            <a:br>
              <a:rPr lang="de-DE"/>
            </a:br>
            <a:br>
              <a:rPr lang="de-DE"/>
            </a:br>
            <a:r>
              <a:rPr lang="de-DE"/>
              <a:t>→ nicht verwunderlich. M17 hat eine komplexe Struktur.</a:t>
            </a:r>
            <a:br>
              <a:rPr lang="de-DE"/>
            </a:br>
            <a:endParaRPr lang="de-DE"/>
          </a:p>
          <a:p>
            <a:r>
              <a:rPr lang="de-DE"/>
              <a:t>Die Intensität des Kohlenstoff-Isotops </a:t>
            </a:r>
            <a:r>
              <a:rPr lang="de-DE" baseline="30000"/>
              <a:t>13</a:t>
            </a:r>
            <a:r>
              <a:rPr lang="de-DE"/>
              <a:t>C</a:t>
            </a:r>
            <a:r>
              <a:rPr lang="de-DE" baseline="30000"/>
              <a:t>+</a:t>
            </a:r>
            <a:r>
              <a:rPr lang="de-DE"/>
              <a:t> zeigt aber, dass uns ein großer Teil der tatsächlich ausgestrahlten Intensität nicht erreicht.</a:t>
            </a:r>
          </a:p>
          <a:p>
            <a:endParaRPr lang="de-DE"/>
          </a:p>
        </p:txBody>
      </p:sp>
    </p:spTree>
    <p:extLst>
      <p:ext uri="{BB962C8B-B14F-4D97-AF65-F5344CB8AC3E}">
        <p14:creationId xmlns:p14="http://schemas.microsoft.com/office/powerpoint/2010/main" val="9900229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Wolke 6">
            <a:extLst>
              <a:ext uri="{FF2B5EF4-FFF2-40B4-BE49-F238E27FC236}">
                <a16:creationId xmlns:a16="http://schemas.microsoft.com/office/drawing/2014/main" id="{4917CCE7-0B0E-4864-ABB3-442F89BF00BE}"/>
              </a:ext>
            </a:extLst>
          </p:cNvPr>
          <p:cNvSpPr/>
          <p:nvPr/>
        </p:nvSpPr>
        <p:spPr>
          <a:xfrm>
            <a:off x="3462817" y="1223933"/>
            <a:ext cx="2633183" cy="1848317"/>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250 K</a:t>
            </a:r>
          </a:p>
        </p:txBody>
      </p:sp>
      <p:sp>
        <p:nvSpPr>
          <p:cNvPr id="2" name="Titel 1">
            <a:extLst>
              <a:ext uri="{FF2B5EF4-FFF2-40B4-BE49-F238E27FC236}">
                <a16:creationId xmlns:a16="http://schemas.microsoft.com/office/drawing/2014/main" id="{A67B2410-93BB-47A1-B013-A24C8A6B5ADF}"/>
              </a:ext>
            </a:extLst>
          </p:cNvPr>
          <p:cNvSpPr>
            <a:spLocks noGrp="1"/>
          </p:cNvSpPr>
          <p:nvPr>
            <p:ph type="title"/>
          </p:nvPr>
        </p:nvSpPr>
        <p:spPr>
          <a:xfrm>
            <a:off x="732468" y="-167048"/>
            <a:ext cx="10515600" cy="1325563"/>
          </a:xfrm>
        </p:spPr>
        <p:txBody>
          <a:bodyPr/>
          <a:lstStyle/>
          <a:p>
            <a:r>
              <a:rPr lang="de-DE"/>
              <a:t>M17 – Ein neues Bild</a:t>
            </a:r>
          </a:p>
        </p:txBody>
      </p:sp>
      <p:pic>
        <p:nvPicPr>
          <p:cNvPr id="4" name="Grafik 3">
            <a:extLst>
              <a:ext uri="{FF2B5EF4-FFF2-40B4-BE49-F238E27FC236}">
                <a16:creationId xmlns:a16="http://schemas.microsoft.com/office/drawing/2014/main" id="{61AFD9FB-C28E-470E-9B38-8192CC77ABFA}"/>
              </a:ext>
            </a:extLst>
          </p:cNvPr>
          <p:cNvPicPr>
            <a:picLocks noChangeAspect="1"/>
          </p:cNvPicPr>
          <p:nvPr/>
        </p:nvPicPr>
        <p:blipFill>
          <a:blip r:embed="rId2"/>
          <a:stretch>
            <a:fillRect/>
          </a:stretch>
        </p:blipFill>
        <p:spPr>
          <a:xfrm>
            <a:off x="6826462" y="0"/>
            <a:ext cx="5365538" cy="6858000"/>
          </a:xfrm>
          <a:prstGeom prst="rect">
            <a:avLst/>
          </a:prstGeom>
        </p:spPr>
      </p:pic>
      <p:sp>
        <p:nvSpPr>
          <p:cNvPr id="5" name="Wolke 4">
            <a:extLst>
              <a:ext uri="{FF2B5EF4-FFF2-40B4-BE49-F238E27FC236}">
                <a16:creationId xmlns:a16="http://schemas.microsoft.com/office/drawing/2014/main" id="{7A6285F7-6658-48F4-A0BD-76FB28FF64C9}"/>
              </a:ext>
            </a:extLst>
          </p:cNvPr>
          <p:cNvSpPr/>
          <p:nvPr/>
        </p:nvSpPr>
        <p:spPr>
          <a:xfrm>
            <a:off x="1769736" y="1588217"/>
            <a:ext cx="1239860" cy="266887"/>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250 K</a:t>
            </a:r>
          </a:p>
        </p:txBody>
      </p:sp>
      <p:sp>
        <p:nvSpPr>
          <p:cNvPr id="6" name="Wolke 5">
            <a:extLst>
              <a:ext uri="{FF2B5EF4-FFF2-40B4-BE49-F238E27FC236}">
                <a16:creationId xmlns:a16="http://schemas.microsoft.com/office/drawing/2014/main" id="{C7E1ABE8-978B-4EA4-96A0-BF18B0946E50}"/>
              </a:ext>
            </a:extLst>
          </p:cNvPr>
          <p:cNvSpPr/>
          <p:nvPr/>
        </p:nvSpPr>
        <p:spPr>
          <a:xfrm>
            <a:off x="2872818" y="1503239"/>
            <a:ext cx="1277046" cy="351865"/>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250 K</a:t>
            </a:r>
          </a:p>
        </p:txBody>
      </p:sp>
      <p:sp>
        <p:nvSpPr>
          <p:cNvPr id="8" name="Pfeil: gestreift nach rechts 7">
            <a:extLst>
              <a:ext uri="{FF2B5EF4-FFF2-40B4-BE49-F238E27FC236}">
                <a16:creationId xmlns:a16="http://schemas.microsoft.com/office/drawing/2014/main" id="{F60BEFB4-FE3E-4B0A-AD74-385453E663E0}"/>
              </a:ext>
            </a:extLst>
          </p:cNvPr>
          <p:cNvSpPr/>
          <p:nvPr/>
        </p:nvSpPr>
        <p:spPr>
          <a:xfrm rot="5400000">
            <a:off x="2246924" y="1924202"/>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gestreift nach rechts 8">
            <a:extLst>
              <a:ext uri="{FF2B5EF4-FFF2-40B4-BE49-F238E27FC236}">
                <a16:creationId xmlns:a16="http://schemas.microsoft.com/office/drawing/2014/main" id="{0CD6C2BD-3F1C-4FA0-AC2A-A45731EEF51F}"/>
              </a:ext>
            </a:extLst>
          </p:cNvPr>
          <p:cNvSpPr/>
          <p:nvPr/>
        </p:nvSpPr>
        <p:spPr>
          <a:xfrm rot="16200000">
            <a:off x="3227865" y="899378"/>
            <a:ext cx="703730"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Wolke 9">
            <a:extLst>
              <a:ext uri="{FF2B5EF4-FFF2-40B4-BE49-F238E27FC236}">
                <a16:creationId xmlns:a16="http://schemas.microsoft.com/office/drawing/2014/main" id="{270A9CFF-627E-4743-ADE3-9E6116C69D0B}"/>
              </a:ext>
            </a:extLst>
          </p:cNvPr>
          <p:cNvSpPr/>
          <p:nvPr/>
        </p:nvSpPr>
        <p:spPr>
          <a:xfrm>
            <a:off x="976080" y="4011550"/>
            <a:ext cx="4162212" cy="254796"/>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1" name="Wolke 10">
            <a:extLst>
              <a:ext uri="{FF2B5EF4-FFF2-40B4-BE49-F238E27FC236}">
                <a16:creationId xmlns:a16="http://schemas.microsoft.com/office/drawing/2014/main" id="{A0F2B7EA-C854-4D7C-B927-97AB14626417}"/>
              </a:ext>
            </a:extLst>
          </p:cNvPr>
          <p:cNvSpPr/>
          <p:nvPr/>
        </p:nvSpPr>
        <p:spPr>
          <a:xfrm>
            <a:off x="892600" y="1797957"/>
            <a:ext cx="1021976" cy="1001806"/>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250 K</a:t>
            </a:r>
          </a:p>
        </p:txBody>
      </p:sp>
      <p:sp>
        <p:nvSpPr>
          <p:cNvPr id="12" name="Pfeil: gestreift nach rechts 11">
            <a:extLst>
              <a:ext uri="{FF2B5EF4-FFF2-40B4-BE49-F238E27FC236}">
                <a16:creationId xmlns:a16="http://schemas.microsoft.com/office/drawing/2014/main" id="{E606FAB5-E476-4196-8B77-FE353721F9ED}"/>
              </a:ext>
            </a:extLst>
          </p:cNvPr>
          <p:cNvSpPr/>
          <p:nvPr/>
        </p:nvSpPr>
        <p:spPr>
          <a:xfrm rot="16200000">
            <a:off x="1092489" y="1178967"/>
            <a:ext cx="622197"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olke 12">
            <a:extLst>
              <a:ext uri="{FF2B5EF4-FFF2-40B4-BE49-F238E27FC236}">
                <a16:creationId xmlns:a16="http://schemas.microsoft.com/office/drawing/2014/main" id="{E0E6C51C-861B-4837-ACCD-48621BEA5041}"/>
              </a:ext>
            </a:extLst>
          </p:cNvPr>
          <p:cNvSpPr/>
          <p:nvPr/>
        </p:nvSpPr>
        <p:spPr>
          <a:xfrm>
            <a:off x="1092429" y="5066065"/>
            <a:ext cx="1212826" cy="851322"/>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4" name="Wolke 13">
            <a:extLst>
              <a:ext uri="{FF2B5EF4-FFF2-40B4-BE49-F238E27FC236}">
                <a16:creationId xmlns:a16="http://schemas.microsoft.com/office/drawing/2014/main" id="{CA12FD1C-00BF-4568-B50A-28C7A0716E46}"/>
              </a:ext>
            </a:extLst>
          </p:cNvPr>
          <p:cNvSpPr/>
          <p:nvPr/>
        </p:nvSpPr>
        <p:spPr>
          <a:xfrm>
            <a:off x="1594758" y="5932704"/>
            <a:ext cx="1420994" cy="409755"/>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5" name="Wolke 14">
            <a:extLst>
              <a:ext uri="{FF2B5EF4-FFF2-40B4-BE49-F238E27FC236}">
                <a16:creationId xmlns:a16="http://schemas.microsoft.com/office/drawing/2014/main" id="{FDFB3831-4D65-4AAF-9150-B256A00DB0D9}"/>
              </a:ext>
            </a:extLst>
          </p:cNvPr>
          <p:cNvSpPr/>
          <p:nvPr/>
        </p:nvSpPr>
        <p:spPr>
          <a:xfrm>
            <a:off x="3056193" y="4903019"/>
            <a:ext cx="1560199" cy="1090689"/>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6" name="Wolke 15">
            <a:extLst>
              <a:ext uri="{FF2B5EF4-FFF2-40B4-BE49-F238E27FC236}">
                <a16:creationId xmlns:a16="http://schemas.microsoft.com/office/drawing/2014/main" id="{E5E7F50A-C3FF-4C47-A9AD-B75738C8C027}"/>
              </a:ext>
            </a:extLst>
          </p:cNvPr>
          <p:cNvSpPr/>
          <p:nvPr/>
        </p:nvSpPr>
        <p:spPr>
          <a:xfrm>
            <a:off x="4690868" y="5222948"/>
            <a:ext cx="1212826" cy="1270435"/>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7" name="Wolke 16">
            <a:extLst>
              <a:ext uri="{FF2B5EF4-FFF2-40B4-BE49-F238E27FC236}">
                <a16:creationId xmlns:a16="http://schemas.microsoft.com/office/drawing/2014/main" id="{0419C53E-3AE3-40DD-8F44-CA1C42CB3813}"/>
              </a:ext>
            </a:extLst>
          </p:cNvPr>
          <p:cNvSpPr/>
          <p:nvPr/>
        </p:nvSpPr>
        <p:spPr>
          <a:xfrm>
            <a:off x="1996069" y="4326503"/>
            <a:ext cx="1039904" cy="731903"/>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8" name="Wolke 17">
            <a:extLst>
              <a:ext uri="{FF2B5EF4-FFF2-40B4-BE49-F238E27FC236}">
                <a16:creationId xmlns:a16="http://schemas.microsoft.com/office/drawing/2014/main" id="{35795BC8-E9FF-453B-A218-75D2EFC2E2FF}"/>
              </a:ext>
            </a:extLst>
          </p:cNvPr>
          <p:cNvSpPr/>
          <p:nvPr/>
        </p:nvSpPr>
        <p:spPr>
          <a:xfrm>
            <a:off x="3957076" y="4191588"/>
            <a:ext cx="2027314" cy="851322"/>
          </a:xfrm>
          <a:prstGeom prst="cloud">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a:t>40 K</a:t>
            </a:r>
          </a:p>
        </p:txBody>
      </p:sp>
      <p:sp>
        <p:nvSpPr>
          <p:cNvPr id="19" name="Pfeil: gestreift nach rechts 18">
            <a:extLst>
              <a:ext uri="{FF2B5EF4-FFF2-40B4-BE49-F238E27FC236}">
                <a16:creationId xmlns:a16="http://schemas.microsoft.com/office/drawing/2014/main" id="{BC4B26CB-686D-4499-9BFD-2BFBFEBB1DA6}"/>
              </a:ext>
            </a:extLst>
          </p:cNvPr>
          <p:cNvSpPr/>
          <p:nvPr/>
        </p:nvSpPr>
        <p:spPr>
          <a:xfrm rot="5400000">
            <a:off x="2306243" y="5044253"/>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gestreift nach rechts 19">
            <a:extLst>
              <a:ext uri="{FF2B5EF4-FFF2-40B4-BE49-F238E27FC236}">
                <a16:creationId xmlns:a16="http://schemas.microsoft.com/office/drawing/2014/main" id="{9945DA10-CD5E-4CCC-9C24-B6A2A294840B}"/>
              </a:ext>
            </a:extLst>
          </p:cNvPr>
          <p:cNvSpPr/>
          <p:nvPr/>
        </p:nvSpPr>
        <p:spPr>
          <a:xfrm rot="5400000">
            <a:off x="4837521" y="5091592"/>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gestreift nach rechts 20">
            <a:extLst>
              <a:ext uri="{FF2B5EF4-FFF2-40B4-BE49-F238E27FC236}">
                <a16:creationId xmlns:a16="http://schemas.microsoft.com/office/drawing/2014/main" id="{E3629DE4-8343-461D-8C48-4F22D3EBB97E}"/>
              </a:ext>
            </a:extLst>
          </p:cNvPr>
          <p:cNvSpPr/>
          <p:nvPr/>
        </p:nvSpPr>
        <p:spPr>
          <a:xfrm rot="16200000">
            <a:off x="1487983" y="4702011"/>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Pfeil: gestreift nach rechts 21">
            <a:extLst>
              <a:ext uri="{FF2B5EF4-FFF2-40B4-BE49-F238E27FC236}">
                <a16:creationId xmlns:a16="http://schemas.microsoft.com/office/drawing/2014/main" id="{CF8B17DD-E142-4910-B2D6-4D0AD90611F6}"/>
              </a:ext>
            </a:extLst>
          </p:cNvPr>
          <p:cNvSpPr/>
          <p:nvPr/>
        </p:nvSpPr>
        <p:spPr>
          <a:xfrm rot="5400000">
            <a:off x="3621631" y="5898081"/>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Pfeil: gestreift nach rechts 22">
            <a:extLst>
              <a:ext uri="{FF2B5EF4-FFF2-40B4-BE49-F238E27FC236}">
                <a16:creationId xmlns:a16="http://schemas.microsoft.com/office/drawing/2014/main" id="{8B7A902D-F366-4377-96D0-3FDB4550450B}"/>
              </a:ext>
            </a:extLst>
          </p:cNvPr>
          <p:cNvSpPr/>
          <p:nvPr/>
        </p:nvSpPr>
        <p:spPr>
          <a:xfrm rot="16200000">
            <a:off x="2861402" y="3582092"/>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Pfeil: gestreift nach rechts 23">
            <a:extLst>
              <a:ext uri="{FF2B5EF4-FFF2-40B4-BE49-F238E27FC236}">
                <a16:creationId xmlns:a16="http://schemas.microsoft.com/office/drawing/2014/main" id="{2F3F606D-3161-4122-934D-DDBC050BAC7C}"/>
              </a:ext>
            </a:extLst>
          </p:cNvPr>
          <p:cNvSpPr/>
          <p:nvPr/>
        </p:nvSpPr>
        <p:spPr>
          <a:xfrm rot="5400000">
            <a:off x="5059437" y="6155395"/>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Pfeil: gestreift nach rechts 24">
            <a:extLst>
              <a:ext uri="{FF2B5EF4-FFF2-40B4-BE49-F238E27FC236}">
                <a16:creationId xmlns:a16="http://schemas.microsoft.com/office/drawing/2014/main" id="{47D67FCA-58DF-46CA-A684-4602C8C748DD}"/>
              </a:ext>
            </a:extLst>
          </p:cNvPr>
          <p:cNvSpPr/>
          <p:nvPr/>
        </p:nvSpPr>
        <p:spPr>
          <a:xfrm rot="16200000">
            <a:off x="2145308" y="5532162"/>
            <a:ext cx="389581" cy="421341"/>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BFF8DDDF-203A-468F-8BA9-69D21366B909}"/>
              </a:ext>
            </a:extLst>
          </p:cNvPr>
          <p:cNvSpPr txBox="1"/>
          <p:nvPr/>
        </p:nvSpPr>
        <p:spPr>
          <a:xfrm>
            <a:off x="4748357" y="6493383"/>
            <a:ext cx="1978747" cy="369332"/>
          </a:xfrm>
          <a:prstGeom prst="rect">
            <a:avLst/>
          </a:prstGeom>
          <a:noFill/>
        </p:spPr>
        <p:txBody>
          <a:bodyPr wrap="none" rtlCol="0">
            <a:spAutoFit/>
          </a:bodyPr>
          <a:lstStyle/>
          <a:p>
            <a:r>
              <a:rPr lang="de-DE"/>
              <a:t>Guevara, PhD 2019</a:t>
            </a:r>
          </a:p>
        </p:txBody>
      </p:sp>
      <p:grpSp>
        <p:nvGrpSpPr>
          <p:cNvPr id="28" name="Gruppieren 27">
            <a:extLst>
              <a:ext uri="{FF2B5EF4-FFF2-40B4-BE49-F238E27FC236}">
                <a16:creationId xmlns:a16="http://schemas.microsoft.com/office/drawing/2014/main" id="{BF9D59DD-D200-4EF1-B6B2-EDC4B5377001}"/>
              </a:ext>
            </a:extLst>
          </p:cNvPr>
          <p:cNvGrpSpPr/>
          <p:nvPr/>
        </p:nvGrpSpPr>
        <p:grpSpPr>
          <a:xfrm>
            <a:off x="10004184" y="824111"/>
            <a:ext cx="1873164" cy="1358256"/>
            <a:chOff x="9964903" y="900767"/>
            <a:chExt cx="1873164" cy="1358256"/>
          </a:xfrm>
        </p:grpSpPr>
        <p:sp>
          <p:nvSpPr>
            <p:cNvPr id="3" name="Pfeil: nach unten 2">
              <a:extLst>
                <a:ext uri="{FF2B5EF4-FFF2-40B4-BE49-F238E27FC236}">
                  <a16:creationId xmlns:a16="http://schemas.microsoft.com/office/drawing/2014/main" id="{20DBD590-D9DB-40E4-BB89-41D801D4632F}"/>
                </a:ext>
              </a:extLst>
            </p:cNvPr>
            <p:cNvSpPr/>
            <p:nvPr/>
          </p:nvSpPr>
          <p:spPr>
            <a:xfrm rot="2252865">
              <a:off x="9964903" y="1184296"/>
              <a:ext cx="175497" cy="1074727"/>
            </a:xfrm>
            <a:prstGeom prst="down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7" name="Textfeld 26">
              <a:extLst>
                <a:ext uri="{FF2B5EF4-FFF2-40B4-BE49-F238E27FC236}">
                  <a16:creationId xmlns:a16="http://schemas.microsoft.com/office/drawing/2014/main" id="{18E1C9C2-9B06-46E6-A1E0-DD88D3C8E861}"/>
                </a:ext>
              </a:extLst>
            </p:cNvPr>
            <p:cNvSpPr txBox="1"/>
            <p:nvPr/>
          </p:nvSpPr>
          <p:spPr>
            <a:xfrm>
              <a:off x="10417485" y="900767"/>
              <a:ext cx="1420582" cy="646331"/>
            </a:xfrm>
            <a:prstGeom prst="rect">
              <a:avLst/>
            </a:prstGeom>
            <a:noFill/>
          </p:spPr>
          <p:txBody>
            <a:bodyPr wrap="none" rtlCol="0">
              <a:spAutoFit/>
            </a:bodyPr>
            <a:lstStyle/>
            <a:p>
              <a:r>
                <a:rPr lang="de-DE" dirty="0"/>
                <a:t>gemessenes </a:t>
              </a:r>
              <a:br>
                <a:rPr lang="de-DE" dirty="0"/>
              </a:br>
              <a:r>
                <a:rPr lang="de-DE" dirty="0"/>
                <a:t>Signal</a:t>
              </a:r>
            </a:p>
          </p:txBody>
        </p:sp>
      </p:grpSp>
    </p:spTree>
    <p:extLst>
      <p:ext uri="{BB962C8B-B14F-4D97-AF65-F5344CB8AC3E}">
        <p14:creationId xmlns:p14="http://schemas.microsoft.com/office/powerpoint/2010/main" val="59641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453202-0F81-41CE-8CE8-ADFA572E333F}"/>
              </a:ext>
            </a:extLst>
          </p:cNvPr>
          <p:cNvSpPr>
            <a:spLocks noGrp="1"/>
          </p:cNvSpPr>
          <p:nvPr>
            <p:ph type="title"/>
          </p:nvPr>
        </p:nvSpPr>
        <p:spPr/>
        <p:txBody>
          <a:bodyPr/>
          <a:lstStyle/>
          <a:p>
            <a:r>
              <a:rPr lang="de-DE" dirty="0"/>
              <a:t>Geometrische Anordnung</a:t>
            </a:r>
          </a:p>
        </p:txBody>
      </p:sp>
      <p:sp>
        <p:nvSpPr>
          <p:cNvPr id="3" name="Inhaltsplatzhalter 2">
            <a:extLst>
              <a:ext uri="{FF2B5EF4-FFF2-40B4-BE49-F238E27FC236}">
                <a16:creationId xmlns:a16="http://schemas.microsoft.com/office/drawing/2014/main" id="{2D10AC7B-936D-4D20-9DA1-041F491CBD55}"/>
              </a:ext>
            </a:extLst>
          </p:cNvPr>
          <p:cNvSpPr>
            <a:spLocks noGrp="1"/>
          </p:cNvSpPr>
          <p:nvPr>
            <p:ph sz="half" idx="1"/>
          </p:nvPr>
        </p:nvSpPr>
        <p:spPr/>
        <p:txBody>
          <a:bodyPr>
            <a:normAutofit lnSpcReduction="10000"/>
          </a:bodyPr>
          <a:lstStyle/>
          <a:p>
            <a:r>
              <a:rPr lang="de-DE" dirty="0"/>
              <a:t>Kalten Wolken gehören zu M17.</a:t>
            </a:r>
          </a:p>
          <a:p>
            <a:r>
              <a:rPr lang="de-DE" dirty="0"/>
              <a:t>Komplexe Geometrische Konfiguration könnte das Spektrum evtl. auch erklären.</a:t>
            </a:r>
          </a:p>
          <a:p>
            <a:pPr lvl="1"/>
            <a:r>
              <a:rPr lang="de-DE" dirty="0"/>
              <a:t>Abgeschirmt vor den Sternen</a:t>
            </a:r>
          </a:p>
          <a:p>
            <a:pPr lvl="1"/>
            <a:r>
              <a:rPr lang="de-DE" dirty="0"/>
              <a:t>Im Vordergrund</a:t>
            </a:r>
          </a:p>
          <a:p>
            <a:pPr marL="457200" lvl="1" indent="0">
              <a:buNone/>
            </a:pPr>
            <a:r>
              <a:rPr lang="de-DE" dirty="0"/>
              <a:t>aber</a:t>
            </a:r>
          </a:p>
          <a:p>
            <a:pPr lvl="1"/>
            <a:r>
              <a:rPr lang="de-DE" dirty="0"/>
              <a:t>Warum kalt?</a:t>
            </a:r>
          </a:p>
          <a:p>
            <a:r>
              <a:rPr lang="de-DE" dirty="0"/>
              <a:t>Darf nicht zu kompliziert </a:t>
            </a:r>
            <a:br>
              <a:rPr lang="de-DE" dirty="0"/>
            </a:br>
            <a:r>
              <a:rPr lang="de-DE" dirty="0"/>
              <a:t>sein, da wir so etwas oft</a:t>
            </a:r>
            <a:br>
              <a:rPr lang="de-DE" dirty="0"/>
            </a:br>
            <a:r>
              <a:rPr lang="de-DE" dirty="0"/>
              <a:t>beobachten!</a:t>
            </a:r>
          </a:p>
        </p:txBody>
      </p:sp>
      <p:sp>
        <p:nvSpPr>
          <p:cNvPr id="5" name="Freihandform: Form 4">
            <a:extLst>
              <a:ext uri="{FF2B5EF4-FFF2-40B4-BE49-F238E27FC236}">
                <a16:creationId xmlns:a16="http://schemas.microsoft.com/office/drawing/2014/main" id="{A14EBAA6-92B4-48D0-B93D-3D224CFD7BFF}"/>
              </a:ext>
            </a:extLst>
          </p:cNvPr>
          <p:cNvSpPr/>
          <p:nvPr/>
        </p:nvSpPr>
        <p:spPr>
          <a:xfrm>
            <a:off x="5067300" y="2571518"/>
            <a:ext cx="7353300" cy="4600807"/>
          </a:xfrm>
          <a:custGeom>
            <a:avLst/>
            <a:gdLst>
              <a:gd name="connsiteX0" fmla="*/ 790575 w 7353300"/>
              <a:gd name="connsiteY0" fmla="*/ 809857 h 4600807"/>
              <a:gd name="connsiteX1" fmla="*/ 790575 w 7353300"/>
              <a:gd name="connsiteY1" fmla="*/ 809857 h 4600807"/>
              <a:gd name="connsiteX2" fmla="*/ 885825 w 7353300"/>
              <a:gd name="connsiteY2" fmla="*/ 800332 h 4600807"/>
              <a:gd name="connsiteX3" fmla="*/ 914400 w 7353300"/>
              <a:gd name="connsiteY3" fmla="*/ 771757 h 4600807"/>
              <a:gd name="connsiteX4" fmla="*/ 942975 w 7353300"/>
              <a:gd name="connsiteY4" fmla="*/ 752707 h 4600807"/>
              <a:gd name="connsiteX5" fmla="*/ 1000125 w 7353300"/>
              <a:gd name="connsiteY5" fmla="*/ 666982 h 4600807"/>
              <a:gd name="connsiteX6" fmla="*/ 1038225 w 7353300"/>
              <a:gd name="connsiteY6" fmla="*/ 600307 h 4600807"/>
              <a:gd name="connsiteX7" fmla="*/ 1047750 w 7353300"/>
              <a:gd name="connsiteY7" fmla="*/ 562207 h 4600807"/>
              <a:gd name="connsiteX8" fmla="*/ 1085850 w 7353300"/>
              <a:gd name="connsiteY8" fmla="*/ 495532 h 4600807"/>
              <a:gd name="connsiteX9" fmla="*/ 1114425 w 7353300"/>
              <a:gd name="connsiteY9" fmla="*/ 419332 h 4600807"/>
              <a:gd name="connsiteX10" fmla="*/ 1133475 w 7353300"/>
              <a:gd name="connsiteY10" fmla="*/ 362182 h 4600807"/>
              <a:gd name="connsiteX11" fmla="*/ 1152525 w 7353300"/>
              <a:gd name="connsiteY11" fmla="*/ 333607 h 4600807"/>
              <a:gd name="connsiteX12" fmla="*/ 1162050 w 7353300"/>
              <a:gd name="connsiteY12" fmla="*/ 305032 h 4600807"/>
              <a:gd name="connsiteX13" fmla="*/ 1200150 w 7353300"/>
              <a:gd name="connsiteY13" fmla="*/ 295507 h 4600807"/>
              <a:gd name="connsiteX14" fmla="*/ 1238250 w 7353300"/>
              <a:gd name="connsiteY14" fmla="*/ 276457 h 4600807"/>
              <a:gd name="connsiteX15" fmla="*/ 1266825 w 7353300"/>
              <a:gd name="connsiteY15" fmla="*/ 247882 h 4600807"/>
              <a:gd name="connsiteX16" fmla="*/ 1371600 w 7353300"/>
              <a:gd name="connsiteY16" fmla="*/ 219307 h 4600807"/>
              <a:gd name="connsiteX17" fmla="*/ 1447800 w 7353300"/>
              <a:gd name="connsiteY17" fmla="*/ 190732 h 4600807"/>
              <a:gd name="connsiteX18" fmla="*/ 1504950 w 7353300"/>
              <a:gd name="connsiteY18" fmla="*/ 171682 h 4600807"/>
              <a:gd name="connsiteX19" fmla="*/ 1562100 w 7353300"/>
              <a:gd name="connsiteY19" fmla="*/ 152632 h 4600807"/>
              <a:gd name="connsiteX20" fmla="*/ 1590675 w 7353300"/>
              <a:gd name="connsiteY20" fmla="*/ 143107 h 4600807"/>
              <a:gd name="connsiteX21" fmla="*/ 1619250 w 7353300"/>
              <a:gd name="connsiteY21" fmla="*/ 133582 h 4600807"/>
              <a:gd name="connsiteX22" fmla="*/ 1685925 w 7353300"/>
              <a:gd name="connsiteY22" fmla="*/ 114532 h 4600807"/>
              <a:gd name="connsiteX23" fmla="*/ 2047875 w 7353300"/>
              <a:gd name="connsiteY23" fmla="*/ 114532 h 4600807"/>
              <a:gd name="connsiteX24" fmla="*/ 2085975 w 7353300"/>
              <a:gd name="connsiteY24" fmla="*/ 95482 h 4600807"/>
              <a:gd name="connsiteX25" fmla="*/ 2238375 w 7353300"/>
              <a:gd name="connsiteY25" fmla="*/ 66907 h 4600807"/>
              <a:gd name="connsiteX26" fmla="*/ 2581275 w 7353300"/>
              <a:gd name="connsiteY26" fmla="*/ 57382 h 4600807"/>
              <a:gd name="connsiteX27" fmla="*/ 2752725 w 7353300"/>
              <a:gd name="connsiteY27" fmla="*/ 38332 h 4600807"/>
              <a:gd name="connsiteX28" fmla="*/ 2952750 w 7353300"/>
              <a:gd name="connsiteY28" fmla="*/ 28807 h 4600807"/>
              <a:gd name="connsiteX29" fmla="*/ 2990850 w 7353300"/>
              <a:gd name="connsiteY29" fmla="*/ 232 h 4600807"/>
              <a:gd name="connsiteX30" fmla="*/ 3076575 w 7353300"/>
              <a:gd name="connsiteY30" fmla="*/ 19282 h 4600807"/>
              <a:gd name="connsiteX31" fmla="*/ 3152775 w 7353300"/>
              <a:gd name="connsiteY31" fmla="*/ 38332 h 4600807"/>
              <a:gd name="connsiteX32" fmla="*/ 3181350 w 7353300"/>
              <a:gd name="connsiteY32" fmla="*/ 47857 h 4600807"/>
              <a:gd name="connsiteX33" fmla="*/ 3228975 w 7353300"/>
              <a:gd name="connsiteY33" fmla="*/ 57382 h 4600807"/>
              <a:gd name="connsiteX34" fmla="*/ 3257550 w 7353300"/>
              <a:gd name="connsiteY34" fmla="*/ 66907 h 4600807"/>
              <a:gd name="connsiteX35" fmla="*/ 3314700 w 7353300"/>
              <a:gd name="connsiteY35" fmla="*/ 76432 h 4600807"/>
              <a:gd name="connsiteX36" fmla="*/ 3352800 w 7353300"/>
              <a:gd name="connsiteY36" fmla="*/ 105007 h 4600807"/>
              <a:gd name="connsiteX37" fmla="*/ 3381375 w 7353300"/>
              <a:gd name="connsiteY37" fmla="*/ 114532 h 4600807"/>
              <a:gd name="connsiteX38" fmla="*/ 3400425 w 7353300"/>
              <a:gd name="connsiteY38" fmla="*/ 143107 h 4600807"/>
              <a:gd name="connsiteX39" fmla="*/ 3438525 w 7353300"/>
              <a:gd name="connsiteY39" fmla="*/ 181207 h 4600807"/>
              <a:gd name="connsiteX40" fmla="*/ 3457575 w 7353300"/>
              <a:gd name="connsiteY40" fmla="*/ 276457 h 4600807"/>
              <a:gd name="connsiteX41" fmla="*/ 3448050 w 7353300"/>
              <a:gd name="connsiteY41" fmla="*/ 371707 h 4600807"/>
              <a:gd name="connsiteX42" fmla="*/ 3467100 w 7353300"/>
              <a:gd name="connsiteY42" fmla="*/ 552682 h 4600807"/>
              <a:gd name="connsiteX43" fmla="*/ 3486150 w 7353300"/>
              <a:gd name="connsiteY43" fmla="*/ 676507 h 4600807"/>
              <a:gd name="connsiteX44" fmla="*/ 3476625 w 7353300"/>
              <a:gd name="connsiteY44" fmla="*/ 743182 h 4600807"/>
              <a:gd name="connsiteX45" fmla="*/ 3419475 w 7353300"/>
              <a:gd name="connsiteY45" fmla="*/ 771757 h 4600807"/>
              <a:gd name="connsiteX46" fmla="*/ 3390900 w 7353300"/>
              <a:gd name="connsiteY46" fmla="*/ 800332 h 4600807"/>
              <a:gd name="connsiteX47" fmla="*/ 3305175 w 7353300"/>
              <a:gd name="connsiteY47" fmla="*/ 867007 h 4600807"/>
              <a:gd name="connsiteX48" fmla="*/ 3286125 w 7353300"/>
              <a:gd name="connsiteY48" fmla="*/ 905107 h 4600807"/>
              <a:gd name="connsiteX49" fmla="*/ 3181350 w 7353300"/>
              <a:gd name="connsiteY49" fmla="*/ 952732 h 4600807"/>
              <a:gd name="connsiteX50" fmla="*/ 3124200 w 7353300"/>
              <a:gd name="connsiteY50" fmla="*/ 990832 h 4600807"/>
              <a:gd name="connsiteX51" fmla="*/ 3067050 w 7353300"/>
              <a:gd name="connsiteY51" fmla="*/ 1047982 h 4600807"/>
              <a:gd name="connsiteX52" fmla="*/ 3028950 w 7353300"/>
              <a:gd name="connsiteY52" fmla="*/ 1105132 h 4600807"/>
              <a:gd name="connsiteX53" fmla="*/ 3009900 w 7353300"/>
              <a:gd name="connsiteY53" fmla="*/ 1133707 h 4600807"/>
              <a:gd name="connsiteX54" fmla="*/ 2981325 w 7353300"/>
              <a:gd name="connsiteY54" fmla="*/ 1152757 h 4600807"/>
              <a:gd name="connsiteX55" fmla="*/ 2914650 w 7353300"/>
              <a:gd name="connsiteY55" fmla="*/ 1133707 h 4600807"/>
              <a:gd name="connsiteX56" fmla="*/ 2886075 w 7353300"/>
              <a:gd name="connsiteY56" fmla="*/ 1114657 h 4600807"/>
              <a:gd name="connsiteX57" fmla="*/ 2781300 w 7353300"/>
              <a:gd name="connsiteY57" fmla="*/ 1124182 h 4600807"/>
              <a:gd name="connsiteX58" fmla="*/ 2724150 w 7353300"/>
              <a:gd name="connsiteY58" fmla="*/ 1171807 h 4600807"/>
              <a:gd name="connsiteX59" fmla="*/ 2695575 w 7353300"/>
              <a:gd name="connsiteY59" fmla="*/ 1181332 h 4600807"/>
              <a:gd name="connsiteX60" fmla="*/ 2667000 w 7353300"/>
              <a:gd name="connsiteY60" fmla="*/ 1200382 h 4600807"/>
              <a:gd name="connsiteX61" fmla="*/ 2628900 w 7353300"/>
              <a:gd name="connsiteY61" fmla="*/ 1228957 h 4600807"/>
              <a:gd name="connsiteX62" fmla="*/ 2581275 w 7353300"/>
              <a:gd name="connsiteY62" fmla="*/ 1238482 h 4600807"/>
              <a:gd name="connsiteX63" fmla="*/ 2552700 w 7353300"/>
              <a:gd name="connsiteY63" fmla="*/ 1248007 h 4600807"/>
              <a:gd name="connsiteX64" fmla="*/ 2524125 w 7353300"/>
              <a:gd name="connsiteY64" fmla="*/ 1276582 h 4600807"/>
              <a:gd name="connsiteX65" fmla="*/ 2409825 w 7353300"/>
              <a:gd name="connsiteY65" fmla="*/ 1333732 h 4600807"/>
              <a:gd name="connsiteX66" fmla="*/ 2362200 w 7353300"/>
              <a:gd name="connsiteY66" fmla="*/ 1409932 h 4600807"/>
              <a:gd name="connsiteX67" fmla="*/ 2324100 w 7353300"/>
              <a:gd name="connsiteY67" fmla="*/ 1495657 h 4600807"/>
              <a:gd name="connsiteX68" fmla="*/ 2314575 w 7353300"/>
              <a:gd name="connsiteY68" fmla="*/ 1629007 h 4600807"/>
              <a:gd name="connsiteX69" fmla="*/ 2305050 w 7353300"/>
              <a:gd name="connsiteY69" fmla="*/ 1657582 h 4600807"/>
              <a:gd name="connsiteX70" fmla="*/ 2228850 w 7353300"/>
              <a:gd name="connsiteY70" fmla="*/ 1752832 h 4600807"/>
              <a:gd name="connsiteX71" fmla="*/ 2200275 w 7353300"/>
              <a:gd name="connsiteY71" fmla="*/ 1781407 h 4600807"/>
              <a:gd name="connsiteX72" fmla="*/ 2171700 w 7353300"/>
              <a:gd name="connsiteY72" fmla="*/ 1809982 h 4600807"/>
              <a:gd name="connsiteX73" fmla="*/ 2152650 w 7353300"/>
              <a:gd name="connsiteY73" fmla="*/ 1838557 h 4600807"/>
              <a:gd name="connsiteX74" fmla="*/ 2143125 w 7353300"/>
              <a:gd name="connsiteY74" fmla="*/ 1876657 h 4600807"/>
              <a:gd name="connsiteX75" fmla="*/ 2114550 w 7353300"/>
              <a:gd name="connsiteY75" fmla="*/ 1952857 h 4600807"/>
              <a:gd name="connsiteX76" fmla="*/ 2105025 w 7353300"/>
              <a:gd name="connsiteY76" fmla="*/ 2010007 h 4600807"/>
              <a:gd name="connsiteX77" fmla="*/ 2095500 w 7353300"/>
              <a:gd name="connsiteY77" fmla="*/ 2038582 h 4600807"/>
              <a:gd name="connsiteX78" fmla="*/ 2085975 w 7353300"/>
              <a:gd name="connsiteY78" fmla="*/ 2114782 h 4600807"/>
              <a:gd name="connsiteX79" fmla="*/ 2105025 w 7353300"/>
              <a:gd name="connsiteY79" fmla="*/ 2314807 h 4600807"/>
              <a:gd name="connsiteX80" fmla="*/ 2114550 w 7353300"/>
              <a:gd name="connsiteY80" fmla="*/ 2352907 h 4600807"/>
              <a:gd name="connsiteX81" fmla="*/ 2133600 w 7353300"/>
              <a:gd name="connsiteY81" fmla="*/ 2381482 h 4600807"/>
              <a:gd name="connsiteX82" fmla="*/ 2162175 w 7353300"/>
              <a:gd name="connsiteY82" fmla="*/ 2467207 h 4600807"/>
              <a:gd name="connsiteX83" fmla="*/ 2171700 w 7353300"/>
              <a:gd name="connsiteY83" fmla="*/ 2495782 h 4600807"/>
              <a:gd name="connsiteX84" fmla="*/ 2209800 w 7353300"/>
              <a:gd name="connsiteY84" fmla="*/ 2552932 h 4600807"/>
              <a:gd name="connsiteX85" fmla="*/ 2228850 w 7353300"/>
              <a:gd name="connsiteY85" fmla="*/ 2581507 h 4600807"/>
              <a:gd name="connsiteX86" fmla="*/ 2257425 w 7353300"/>
              <a:gd name="connsiteY86" fmla="*/ 2600557 h 4600807"/>
              <a:gd name="connsiteX87" fmla="*/ 2286000 w 7353300"/>
              <a:gd name="connsiteY87" fmla="*/ 2638657 h 4600807"/>
              <a:gd name="connsiteX88" fmla="*/ 2343150 w 7353300"/>
              <a:gd name="connsiteY88" fmla="*/ 2657707 h 4600807"/>
              <a:gd name="connsiteX89" fmla="*/ 2371725 w 7353300"/>
              <a:gd name="connsiteY89" fmla="*/ 2705332 h 4600807"/>
              <a:gd name="connsiteX90" fmla="*/ 2390775 w 7353300"/>
              <a:gd name="connsiteY90" fmla="*/ 2733907 h 4600807"/>
              <a:gd name="connsiteX91" fmla="*/ 2419350 w 7353300"/>
              <a:gd name="connsiteY91" fmla="*/ 2819632 h 4600807"/>
              <a:gd name="connsiteX92" fmla="*/ 2438400 w 7353300"/>
              <a:gd name="connsiteY92" fmla="*/ 2857732 h 4600807"/>
              <a:gd name="connsiteX93" fmla="*/ 2457450 w 7353300"/>
              <a:gd name="connsiteY93" fmla="*/ 2886307 h 4600807"/>
              <a:gd name="connsiteX94" fmla="*/ 2466975 w 7353300"/>
              <a:gd name="connsiteY94" fmla="*/ 2914882 h 4600807"/>
              <a:gd name="connsiteX95" fmla="*/ 2486025 w 7353300"/>
              <a:gd name="connsiteY95" fmla="*/ 2952982 h 4600807"/>
              <a:gd name="connsiteX96" fmla="*/ 2505075 w 7353300"/>
              <a:gd name="connsiteY96" fmla="*/ 3010132 h 4600807"/>
              <a:gd name="connsiteX97" fmla="*/ 2524125 w 7353300"/>
              <a:gd name="connsiteY97" fmla="*/ 3048232 h 4600807"/>
              <a:gd name="connsiteX98" fmla="*/ 2562225 w 7353300"/>
              <a:gd name="connsiteY98" fmla="*/ 3133957 h 4600807"/>
              <a:gd name="connsiteX99" fmla="*/ 2647950 w 7353300"/>
              <a:gd name="connsiteY99" fmla="*/ 3229207 h 4600807"/>
              <a:gd name="connsiteX100" fmla="*/ 2676525 w 7353300"/>
              <a:gd name="connsiteY100" fmla="*/ 3257782 h 4600807"/>
              <a:gd name="connsiteX101" fmla="*/ 2695575 w 7353300"/>
              <a:gd name="connsiteY101" fmla="*/ 3286357 h 4600807"/>
              <a:gd name="connsiteX102" fmla="*/ 2752725 w 7353300"/>
              <a:gd name="connsiteY102" fmla="*/ 3333982 h 4600807"/>
              <a:gd name="connsiteX103" fmla="*/ 2790825 w 7353300"/>
              <a:gd name="connsiteY103" fmla="*/ 3400657 h 4600807"/>
              <a:gd name="connsiteX104" fmla="*/ 2809875 w 7353300"/>
              <a:gd name="connsiteY104" fmla="*/ 3429232 h 4600807"/>
              <a:gd name="connsiteX105" fmla="*/ 2838450 w 7353300"/>
              <a:gd name="connsiteY105" fmla="*/ 3448282 h 4600807"/>
              <a:gd name="connsiteX106" fmla="*/ 2857500 w 7353300"/>
              <a:gd name="connsiteY106" fmla="*/ 3476857 h 4600807"/>
              <a:gd name="connsiteX107" fmla="*/ 2933700 w 7353300"/>
              <a:gd name="connsiteY107" fmla="*/ 3524482 h 4600807"/>
              <a:gd name="connsiteX108" fmla="*/ 2971800 w 7353300"/>
              <a:gd name="connsiteY108" fmla="*/ 3553057 h 4600807"/>
              <a:gd name="connsiteX109" fmla="*/ 3009900 w 7353300"/>
              <a:gd name="connsiteY109" fmla="*/ 3572107 h 4600807"/>
              <a:gd name="connsiteX110" fmla="*/ 3067050 w 7353300"/>
              <a:gd name="connsiteY110" fmla="*/ 3610207 h 4600807"/>
              <a:gd name="connsiteX111" fmla="*/ 3095625 w 7353300"/>
              <a:gd name="connsiteY111" fmla="*/ 3629257 h 4600807"/>
              <a:gd name="connsiteX112" fmla="*/ 3124200 w 7353300"/>
              <a:gd name="connsiteY112" fmla="*/ 3648307 h 4600807"/>
              <a:gd name="connsiteX113" fmla="*/ 3181350 w 7353300"/>
              <a:gd name="connsiteY113" fmla="*/ 3695932 h 4600807"/>
              <a:gd name="connsiteX114" fmla="*/ 3333750 w 7353300"/>
              <a:gd name="connsiteY114" fmla="*/ 3781657 h 4600807"/>
              <a:gd name="connsiteX115" fmla="*/ 3371850 w 7353300"/>
              <a:gd name="connsiteY115" fmla="*/ 3791182 h 4600807"/>
              <a:gd name="connsiteX116" fmla="*/ 3448050 w 7353300"/>
              <a:gd name="connsiteY116" fmla="*/ 3810232 h 4600807"/>
              <a:gd name="connsiteX117" fmla="*/ 3714750 w 7353300"/>
              <a:gd name="connsiteY117" fmla="*/ 3819757 h 4600807"/>
              <a:gd name="connsiteX118" fmla="*/ 3943350 w 7353300"/>
              <a:gd name="connsiteY118" fmla="*/ 3829282 h 4600807"/>
              <a:gd name="connsiteX119" fmla="*/ 4162425 w 7353300"/>
              <a:gd name="connsiteY119" fmla="*/ 3857857 h 4600807"/>
              <a:gd name="connsiteX120" fmla="*/ 4305300 w 7353300"/>
              <a:gd name="connsiteY120" fmla="*/ 3895957 h 4600807"/>
              <a:gd name="connsiteX121" fmla="*/ 4410075 w 7353300"/>
              <a:gd name="connsiteY121" fmla="*/ 3915007 h 4600807"/>
              <a:gd name="connsiteX122" fmla="*/ 4486275 w 7353300"/>
              <a:gd name="connsiteY122" fmla="*/ 3953107 h 4600807"/>
              <a:gd name="connsiteX123" fmla="*/ 4552950 w 7353300"/>
              <a:gd name="connsiteY123" fmla="*/ 3981682 h 4600807"/>
              <a:gd name="connsiteX124" fmla="*/ 4829175 w 7353300"/>
              <a:gd name="connsiteY124" fmla="*/ 4019782 h 4600807"/>
              <a:gd name="connsiteX125" fmla="*/ 4886325 w 7353300"/>
              <a:gd name="connsiteY125" fmla="*/ 4029307 h 4600807"/>
              <a:gd name="connsiteX126" fmla="*/ 4933950 w 7353300"/>
              <a:gd name="connsiteY126" fmla="*/ 4038832 h 4600807"/>
              <a:gd name="connsiteX127" fmla="*/ 5191125 w 7353300"/>
              <a:gd name="connsiteY127" fmla="*/ 4057882 h 4600807"/>
              <a:gd name="connsiteX128" fmla="*/ 5343525 w 7353300"/>
              <a:gd name="connsiteY128" fmla="*/ 4038832 h 4600807"/>
              <a:gd name="connsiteX129" fmla="*/ 5372100 w 7353300"/>
              <a:gd name="connsiteY129" fmla="*/ 4010257 h 4600807"/>
              <a:gd name="connsiteX130" fmla="*/ 5429250 w 7353300"/>
              <a:gd name="connsiteY130" fmla="*/ 3972157 h 4600807"/>
              <a:gd name="connsiteX131" fmla="*/ 5486400 w 7353300"/>
              <a:gd name="connsiteY131" fmla="*/ 3934057 h 4600807"/>
              <a:gd name="connsiteX132" fmla="*/ 5562600 w 7353300"/>
              <a:gd name="connsiteY132" fmla="*/ 3876907 h 4600807"/>
              <a:gd name="connsiteX133" fmla="*/ 5610225 w 7353300"/>
              <a:gd name="connsiteY133" fmla="*/ 3819757 h 4600807"/>
              <a:gd name="connsiteX134" fmla="*/ 5667375 w 7353300"/>
              <a:gd name="connsiteY134" fmla="*/ 3724507 h 4600807"/>
              <a:gd name="connsiteX135" fmla="*/ 5734050 w 7353300"/>
              <a:gd name="connsiteY135" fmla="*/ 3686407 h 4600807"/>
              <a:gd name="connsiteX136" fmla="*/ 5800725 w 7353300"/>
              <a:gd name="connsiteY136" fmla="*/ 3638782 h 4600807"/>
              <a:gd name="connsiteX137" fmla="*/ 5905500 w 7353300"/>
              <a:gd name="connsiteY137" fmla="*/ 3591157 h 4600807"/>
              <a:gd name="connsiteX138" fmla="*/ 5934075 w 7353300"/>
              <a:gd name="connsiteY138" fmla="*/ 3572107 h 4600807"/>
              <a:gd name="connsiteX139" fmla="*/ 5962650 w 7353300"/>
              <a:gd name="connsiteY139" fmla="*/ 3543532 h 4600807"/>
              <a:gd name="connsiteX140" fmla="*/ 6038850 w 7353300"/>
              <a:gd name="connsiteY140" fmla="*/ 3495907 h 4600807"/>
              <a:gd name="connsiteX141" fmla="*/ 6067425 w 7353300"/>
              <a:gd name="connsiteY141" fmla="*/ 3467332 h 4600807"/>
              <a:gd name="connsiteX142" fmla="*/ 6153150 w 7353300"/>
              <a:gd name="connsiteY142" fmla="*/ 3391132 h 4600807"/>
              <a:gd name="connsiteX143" fmla="*/ 6219825 w 7353300"/>
              <a:gd name="connsiteY143" fmla="*/ 3257782 h 4600807"/>
              <a:gd name="connsiteX144" fmla="*/ 6305550 w 7353300"/>
              <a:gd name="connsiteY144" fmla="*/ 3124432 h 4600807"/>
              <a:gd name="connsiteX145" fmla="*/ 6400800 w 7353300"/>
              <a:gd name="connsiteY145" fmla="*/ 3057757 h 4600807"/>
              <a:gd name="connsiteX146" fmla="*/ 6448425 w 7353300"/>
              <a:gd name="connsiteY146" fmla="*/ 3019657 h 4600807"/>
              <a:gd name="connsiteX147" fmla="*/ 6562725 w 7353300"/>
              <a:gd name="connsiteY147" fmla="*/ 2762482 h 4600807"/>
              <a:gd name="connsiteX148" fmla="*/ 6591300 w 7353300"/>
              <a:gd name="connsiteY148" fmla="*/ 2724382 h 4600807"/>
              <a:gd name="connsiteX149" fmla="*/ 6686550 w 7353300"/>
              <a:gd name="connsiteY149" fmla="*/ 2610082 h 4600807"/>
              <a:gd name="connsiteX150" fmla="*/ 6734175 w 7353300"/>
              <a:gd name="connsiteY150" fmla="*/ 2505307 h 4600807"/>
              <a:gd name="connsiteX151" fmla="*/ 6743700 w 7353300"/>
              <a:gd name="connsiteY151" fmla="*/ 2476732 h 4600807"/>
              <a:gd name="connsiteX152" fmla="*/ 6800850 w 7353300"/>
              <a:gd name="connsiteY152" fmla="*/ 2371957 h 4600807"/>
              <a:gd name="connsiteX153" fmla="*/ 6829425 w 7353300"/>
              <a:gd name="connsiteY153" fmla="*/ 2276707 h 4600807"/>
              <a:gd name="connsiteX154" fmla="*/ 6838950 w 7353300"/>
              <a:gd name="connsiteY154" fmla="*/ 2133832 h 4600807"/>
              <a:gd name="connsiteX155" fmla="*/ 6848475 w 7353300"/>
              <a:gd name="connsiteY155" fmla="*/ 2105257 h 4600807"/>
              <a:gd name="connsiteX156" fmla="*/ 6858000 w 7353300"/>
              <a:gd name="connsiteY156" fmla="*/ 1695682 h 4600807"/>
              <a:gd name="connsiteX157" fmla="*/ 6867525 w 7353300"/>
              <a:gd name="connsiteY157" fmla="*/ 1638532 h 4600807"/>
              <a:gd name="connsiteX158" fmla="*/ 6896100 w 7353300"/>
              <a:gd name="connsiteY158" fmla="*/ 1590907 h 4600807"/>
              <a:gd name="connsiteX159" fmla="*/ 6915150 w 7353300"/>
              <a:gd name="connsiteY159" fmla="*/ 1552807 h 4600807"/>
              <a:gd name="connsiteX160" fmla="*/ 6934200 w 7353300"/>
              <a:gd name="connsiteY160" fmla="*/ 1467082 h 4600807"/>
              <a:gd name="connsiteX161" fmla="*/ 6953250 w 7353300"/>
              <a:gd name="connsiteY161" fmla="*/ 1438507 h 4600807"/>
              <a:gd name="connsiteX162" fmla="*/ 6962775 w 7353300"/>
              <a:gd name="connsiteY162" fmla="*/ 1400407 h 4600807"/>
              <a:gd name="connsiteX163" fmla="*/ 6981825 w 7353300"/>
              <a:gd name="connsiteY163" fmla="*/ 1305157 h 4600807"/>
              <a:gd name="connsiteX164" fmla="*/ 6991350 w 7353300"/>
              <a:gd name="connsiteY164" fmla="*/ 1267057 h 4600807"/>
              <a:gd name="connsiteX165" fmla="*/ 7000875 w 7353300"/>
              <a:gd name="connsiteY165" fmla="*/ 1219432 h 4600807"/>
              <a:gd name="connsiteX166" fmla="*/ 7038975 w 7353300"/>
              <a:gd name="connsiteY166" fmla="*/ 1162282 h 4600807"/>
              <a:gd name="connsiteX167" fmla="*/ 7096125 w 7353300"/>
              <a:gd name="connsiteY167" fmla="*/ 1228957 h 4600807"/>
              <a:gd name="connsiteX168" fmla="*/ 7143750 w 7353300"/>
              <a:gd name="connsiteY168" fmla="*/ 1352782 h 4600807"/>
              <a:gd name="connsiteX169" fmla="*/ 7162800 w 7353300"/>
              <a:gd name="connsiteY169" fmla="*/ 1409932 h 4600807"/>
              <a:gd name="connsiteX170" fmla="*/ 7200900 w 7353300"/>
              <a:gd name="connsiteY170" fmla="*/ 1629007 h 4600807"/>
              <a:gd name="connsiteX171" fmla="*/ 7210425 w 7353300"/>
              <a:gd name="connsiteY171" fmla="*/ 1657582 h 4600807"/>
              <a:gd name="connsiteX172" fmla="*/ 7200900 w 7353300"/>
              <a:gd name="connsiteY172" fmla="*/ 1762357 h 4600807"/>
              <a:gd name="connsiteX173" fmla="*/ 7191375 w 7353300"/>
              <a:gd name="connsiteY173" fmla="*/ 1848082 h 4600807"/>
              <a:gd name="connsiteX174" fmla="*/ 7181850 w 7353300"/>
              <a:gd name="connsiteY174" fmla="*/ 1990957 h 4600807"/>
              <a:gd name="connsiteX175" fmla="*/ 7172325 w 7353300"/>
              <a:gd name="connsiteY175" fmla="*/ 2562457 h 4600807"/>
              <a:gd name="connsiteX176" fmla="*/ 7172325 w 7353300"/>
              <a:gd name="connsiteY176" fmla="*/ 2952982 h 4600807"/>
              <a:gd name="connsiteX177" fmla="*/ 7191375 w 7353300"/>
              <a:gd name="connsiteY177" fmla="*/ 2991082 h 4600807"/>
              <a:gd name="connsiteX178" fmla="*/ 7200900 w 7353300"/>
              <a:gd name="connsiteY178" fmla="*/ 3019657 h 4600807"/>
              <a:gd name="connsiteX179" fmla="*/ 7229475 w 7353300"/>
              <a:gd name="connsiteY179" fmla="*/ 3048232 h 4600807"/>
              <a:gd name="connsiteX180" fmla="*/ 7258050 w 7353300"/>
              <a:gd name="connsiteY180" fmla="*/ 3191107 h 4600807"/>
              <a:gd name="connsiteX181" fmla="*/ 7267575 w 7353300"/>
              <a:gd name="connsiteY181" fmla="*/ 3248257 h 4600807"/>
              <a:gd name="connsiteX182" fmla="*/ 7286625 w 7353300"/>
              <a:gd name="connsiteY182" fmla="*/ 3448282 h 4600807"/>
              <a:gd name="connsiteX183" fmla="*/ 7296150 w 7353300"/>
              <a:gd name="connsiteY183" fmla="*/ 3648307 h 4600807"/>
              <a:gd name="connsiteX184" fmla="*/ 7305675 w 7353300"/>
              <a:gd name="connsiteY184" fmla="*/ 3676882 h 4600807"/>
              <a:gd name="connsiteX185" fmla="*/ 7315200 w 7353300"/>
              <a:gd name="connsiteY185" fmla="*/ 4067407 h 4600807"/>
              <a:gd name="connsiteX186" fmla="*/ 7324725 w 7353300"/>
              <a:gd name="connsiteY186" fmla="*/ 4143607 h 4600807"/>
              <a:gd name="connsiteX187" fmla="*/ 7343775 w 7353300"/>
              <a:gd name="connsiteY187" fmla="*/ 4191232 h 4600807"/>
              <a:gd name="connsiteX188" fmla="*/ 7353300 w 7353300"/>
              <a:gd name="connsiteY188" fmla="*/ 4229332 h 4600807"/>
              <a:gd name="connsiteX189" fmla="*/ 7334250 w 7353300"/>
              <a:gd name="connsiteY189" fmla="*/ 4353157 h 4600807"/>
              <a:gd name="connsiteX190" fmla="*/ 7315200 w 7353300"/>
              <a:gd name="connsiteY190" fmla="*/ 4381732 h 4600807"/>
              <a:gd name="connsiteX191" fmla="*/ 7239000 w 7353300"/>
              <a:gd name="connsiteY191" fmla="*/ 4419832 h 4600807"/>
              <a:gd name="connsiteX192" fmla="*/ 7210425 w 7353300"/>
              <a:gd name="connsiteY192" fmla="*/ 4429357 h 4600807"/>
              <a:gd name="connsiteX193" fmla="*/ 7143750 w 7353300"/>
              <a:gd name="connsiteY193" fmla="*/ 4496032 h 4600807"/>
              <a:gd name="connsiteX194" fmla="*/ 7010400 w 7353300"/>
              <a:gd name="connsiteY194" fmla="*/ 4543657 h 4600807"/>
              <a:gd name="connsiteX195" fmla="*/ 6953250 w 7353300"/>
              <a:gd name="connsiteY195" fmla="*/ 4553182 h 4600807"/>
              <a:gd name="connsiteX196" fmla="*/ 6619875 w 7353300"/>
              <a:gd name="connsiteY196" fmla="*/ 4581757 h 4600807"/>
              <a:gd name="connsiteX197" fmla="*/ 4695825 w 7353300"/>
              <a:gd name="connsiteY197" fmla="*/ 4581757 h 4600807"/>
              <a:gd name="connsiteX198" fmla="*/ 3105150 w 7353300"/>
              <a:gd name="connsiteY198" fmla="*/ 4572232 h 4600807"/>
              <a:gd name="connsiteX199" fmla="*/ 3048000 w 7353300"/>
              <a:gd name="connsiteY199" fmla="*/ 4562707 h 4600807"/>
              <a:gd name="connsiteX200" fmla="*/ 2905125 w 7353300"/>
              <a:gd name="connsiteY200" fmla="*/ 4543657 h 4600807"/>
              <a:gd name="connsiteX201" fmla="*/ 2619375 w 7353300"/>
              <a:gd name="connsiteY201" fmla="*/ 4505557 h 4600807"/>
              <a:gd name="connsiteX202" fmla="*/ 2524125 w 7353300"/>
              <a:gd name="connsiteY202" fmla="*/ 4486507 h 4600807"/>
              <a:gd name="connsiteX203" fmla="*/ 2038350 w 7353300"/>
              <a:gd name="connsiteY203" fmla="*/ 4505557 h 4600807"/>
              <a:gd name="connsiteX204" fmla="*/ 1933575 w 7353300"/>
              <a:gd name="connsiteY204" fmla="*/ 4524607 h 4600807"/>
              <a:gd name="connsiteX205" fmla="*/ 1876425 w 7353300"/>
              <a:gd name="connsiteY205" fmla="*/ 4534132 h 4600807"/>
              <a:gd name="connsiteX206" fmla="*/ 1847850 w 7353300"/>
              <a:gd name="connsiteY206" fmla="*/ 4543657 h 4600807"/>
              <a:gd name="connsiteX207" fmla="*/ 1809750 w 7353300"/>
              <a:gd name="connsiteY207" fmla="*/ 4553182 h 4600807"/>
              <a:gd name="connsiteX208" fmla="*/ 1752600 w 7353300"/>
              <a:gd name="connsiteY208" fmla="*/ 4562707 h 4600807"/>
              <a:gd name="connsiteX209" fmla="*/ 1628775 w 7353300"/>
              <a:gd name="connsiteY209" fmla="*/ 4591282 h 4600807"/>
              <a:gd name="connsiteX210" fmla="*/ 1533525 w 7353300"/>
              <a:gd name="connsiteY210" fmla="*/ 4600807 h 4600807"/>
              <a:gd name="connsiteX211" fmla="*/ 1095375 w 7353300"/>
              <a:gd name="connsiteY211" fmla="*/ 4543657 h 4600807"/>
              <a:gd name="connsiteX212" fmla="*/ 904875 w 7353300"/>
              <a:gd name="connsiteY212" fmla="*/ 4486507 h 4600807"/>
              <a:gd name="connsiteX213" fmla="*/ 847725 w 7353300"/>
              <a:gd name="connsiteY213" fmla="*/ 4429357 h 4600807"/>
              <a:gd name="connsiteX214" fmla="*/ 809625 w 7353300"/>
              <a:gd name="connsiteY214" fmla="*/ 4391257 h 4600807"/>
              <a:gd name="connsiteX215" fmla="*/ 704850 w 7353300"/>
              <a:gd name="connsiteY215" fmla="*/ 4229332 h 4600807"/>
              <a:gd name="connsiteX216" fmla="*/ 695325 w 7353300"/>
              <a:gd name="connsiteY216" fmla="*/ 4200757 h 4600807"/>
              <a:gd name="connsiteX217" fmla="*/ 552450 w 7353300"/>
              <a:gd name="connsiteY217" fmla="*/ 4019782 h 4600807"/>
              <a:gd name="connsiteX218" fmla="*/ 495300 w 7353300"/>
              <a:gd name="connsiteY218" fmla="*/ 3972157 h 4600807"/>
              <a:gd name="connsiteX219" fmla="*/ 276225 w 7353300"/>
              <a:gd name="connsiteY219" fmla="*/ 3857857 h 4600807"/>
              <a:gd name="connsiteX220" fmla="*/ 152400 w 7353300"/>
              <a:gd name="connsiteY220" fmla="*/ 3800707 h 4600807"/>
              <a:gd name="connsiteX221" fmla="*/ 66675 w 7353300"/>
              <a:gd name="connsiteY221" fmla="*/ 3762607 h 4600807"/>
              <a:gd name="connsiteX222" fmla="*/ 38100 w 7353300"/>
              <a:gd name="connsiteY222" fmla="*/ 3686407 h 4600807"/>
              <a:gd name="connsiteX223" fmla="*/ 28575 w 7353300"/>
              <a:gd name="connsiteY223" fmla="*/ 3648307 h 4600807"/>
              <a:gd name="connsiteX224" fmla="*/ 0 w 7353300"/>
              <a:gd name="connsiteY224" fmla="*/ 3457807 h 4600807"/>
              <a:gd name="connsiteX225" fmla="*/ 9525 w 7353300"/>
              <a:gd name="connsiteY225" fmla="*/ 2791057 h 4600807"/>
              <a:gd name="connsiteX226" fmla="*/ 19050 w 7353300"/>
              <a:gd name="connsiteY226" fmla="*/ 2743432 h 4600807"/>
              <a:gd name="connsiteX227" fmla="*/ 28575 w 7353300"/>
              <a:gd name="connsiteY227" fmla="*/ 2686282 h 4600807"/>
              <a:gd name="connsiteX228" fmla="*/ 47625 w 7353300"/>
              <a:gd name="connsiteY228" fmla="*/ 2543407 h 4600807"/>
              <a:gd name="connsiteX229" fmla="*/ 57150 w 7353300"/>
              <a:gd name="connsiteY229" fmla="*/ 2486257 h 4600807"/>
              <a:gd name="connsiteX230" fmla="*/ 95250 w 7353300"/>
              <a:gd name="connsiteY230" fmla="*/ 2343382 h 4600807"/>
              <a:gd name="connsiteX231" fmla="*/ 104775 w 7353300"/>
              <a:gd name="connsiteY231" fmla="*/ 2305282 h 4600807"/>
              <a:gd name="connsiteX232" fmla="*/ 123825 w 7353300"/>
              <a:gd name="connsiteY232" fmla="*/ 2200507 h 4600807"/>
              <a:gd name="connsiteX233" fmla="*/ 133350 w 7353300"/>
              <a:gd name="connsiteY233" fmla="*/ 2171932 h 4600807"/>
              <a:gd name="connsiteX234" fmla="*/ 190500 w 7353300"/>
              <a:gd name="connsiteY234" fmla="*/ 2038582 h 4600807"/>
              <a:gd name="connsiteX235" fmla="*/ 209550 w 7353300"/>
              <a:gd name="connsiteY235" fmla="*/ 2000482 h 4600807"/>
              <a:gd name="connsiteX236" fmla="*/ 219075 w 7353300"/>
              <a:gd name="connsiteY236" fmla="*/ 1971907 h 4600807"/>
              <a:gd name="connsiteX237" fmla="*/ 247650 w 7353300"/>
              <a:gd name="connsiteY237" fmla="*/ 1924282 h 4600807"/>
              <a:gd name="connsiteX238" fmla="*/ 266700 w 7353300"/>
              <a:gd name="connsiteY238" fmla="*/ 1867132 h 4600807"/>
              <a:gd name="connsiteX239" fmla="*/ 295275 w 7353300"/>
              <a:gd name="connsiteY239" fmla="*/ 1809982 h 4600807"/>
              <a:gd name="connsiteX240" fmla="*/ 323850 w 7353300"/>
              <a:gd name="connsiteY240" fmla="*/ 1695682 h 4600807"/>
              <a:gd name="connsiteX241" fmla="*/ 352425 w 7353300"/>
              <a:gd name="connsiteY241" fmla="*/ 1590907 h 4600807"/>
              <a:gd name="connsiteX242" fmla="*/ 371475 w 7353300"/>
              <a:gd name="connsiteY242" fmla="*/ 1562332 h 4600807"/>
              <a:gd name="connsiteX243" fmla="*/ 400050 w 7353300"/>
              <a:gd name="connsiteY243" fmla="*/ 1438507 h 4600807"/>
              <a:gd name="connsiteX244" fmla="*/ 419100 w 7353300"/>
              <a:gd name="connsiteY244" fmla="*/ 1371832 h 4600807"/>
              <a:gd name="connsiteX245" fmla="*/ 428625 w 7353300"/>
              <a:gd name="connsiteY245" fmla="*/ 1343257 h 4600807"/>
              <a:gd name="connsiteX246" fmla="*/ 447675 w 7353300"/>
              <a:gd name="connsiteY246" fmla="*/ 1305157 h 4600807"/>
              <a:gd name="connsiteX247" fmla="*/ 476250 w 7353300"/>
              <a:gd name="connsiteY247" fmla="*/ 1238482 h 4600807"/>
              <a:gd name="connsiteX248" fmla="*/ 552450 w 7353300"/>
              <a:gd name="connsiteY248" fmla="*/ 1133707 h 4600807"/>
              <a:gd name="connsiteX249" fmla="*/ 590550 w 7353300"/>
              <a:gd name="connsiteY249" fmla="*/ 1067032 h 4600807"/>
              <a:gd name="connsiteX250" fmla="*/ 609600 w 7353300"/>
              <a:gd name="connsiteY250" fmla="*/ 1028932 h 4600807"/>
              <a:gd name="connsiteX251" fmla="*/ 619125 w 7353300"/>
              <a:gd name="connsiteY251" fmla="*/ 1000357 h 4600807"/>
              <a:gd name="connsiteX252" fmla="*/ 647700 w 7353300"/>
              <a:gd name="connsiteY252" fmla="*/ 971782 h 4600807"/>
              <a:gd name="connsiteX253" fmla="*/ 676275 w 7353300"/>
              <a:gd name="connsiteY253" fmla="*/ 914632 h 4600807"/>
              <a:gd name="connsiteX254" fmla="*/ 742950 w 7353300"/>
              <a:gd name="connsiteY254" fmla="*/ 828907 h 4600807"/>
              <a:gd name="connsiteX255" fmla="*/ 771525 w 7353300"/>
              <a:gd name="connsiteY255" fmla="*/ 809857 h 4600807"/>
              <a:gd name="connsiteX256" fmla="*/ 790575 w 7353300"/>
              <a:gd name="connsiteY256" fmla="*/ 809857 h 4600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Lst>
            <a:rect l="l" t="t" r="r" b="b"/>
            <a:pathLst>
              <a:path w="7353300" h="4600807">
                <a:moveTo>
                  <a:pt x="790575" y="809857"/>
                </a:moveTo>
                <a:lnTo>
                  <a:pt x="790575" y="809857"/>
                </a:lnTo>
                <a:cubicBezTo>
                  <a:pt x="822325" y="806682"/>
                  <a:pt x="855328" y="809716"/>
                  <a:pt x="885825" y="800332"/>
                </a:cubicBezTo>
                <a:cubicBezTo>
                  <a:pt x="898700" y="796371"/>
                  <a:pt x="904052" y="780381"/>
                  <a:pt x="914400" y="771757"/>
                </a:cubicBezTo>
                <a:cubicBezTo>
                  <a:pt x="923194" y="764428"/>
                  <a:pt x="933450" y="759057"/>
                  <a:pt x="942975" y="752707"/>
                </a:cubicBezTo>
                <a:cubicBezTo>
                  <a:pt x="962025" y="724132"/>
                  <a:pt x="984766" y="697699"/>
                  <a:pt x="1000125" y="666982"/>
                </a:cubicBezTo>
                <a:cubicBezTo>
                  <a:pt x="1024295" y="618643"/>
                  <a:pt x="1011299" y="640696"/>
                  <a:pt x="1038225" y="600307"/>
                </a:cubicBezTo>
                <a:cubicBezTo>
                  <a:pt x="1041400" y="587607"/>
                  <a:pt x="1043153" y="574464"/>
                  <a:pt x="1047750" y="562207"/>
                </a:cubicBezTo>
                <a:cubicBezTo>
                  <a:pt x="1058108" y="534585"/>
                  <a:pt x="1070059" y="519219"/>
                  <a:pt x="1085850" y="495532"/>
                </a:cubicBezTo>
                <a:cubicBezTo>
                  <a:pt x="1106472" y="413043"/>
                  <a:pt x="1081219" y="502347"/>
                  <a:pt x="1114425" y="419332"/>
                </a:cubicBezTo>
                <a:cubicBezTo>
                  <a:pt x="1121883" y="400688"/>
                  <a:pt x="1125320" y="380532"/>
                  <a:pt x="1133475" y="362182"/>
                </a:cubicBezTo>
                <a:cubicBezTo>
                  <a:pt x="1138124" y="351721"/>
                  <a:pt x="1147405" y="343846"/>
                  <a:pt x="1152525" y="333607"/>
                </a:cubicBezTo>
                <a:cubicBezTo>
                  <a:pt x="1157015" y="324627"/>
                  <a:pt x="1154210" y="311304"/>
                  <a:pt x="1162050" y="305032"/>
                </a:cubicBezTo>
                <a:cubicBezTo>
                  <a:pt x="1172272" y="296854"/>
                  <a:pt x="1187893" y="300104"/>
                  <a:pt x="1200150" y="295507"/>
                </a:cubicBezTo>
                <a:cubicBezTo>
                  <a:pt x="1213445" y="290521"/>
                  <a:pt x="1226696" y="284710"/>
                  <a:pt x="1238250" y="276457"/>
                </a:cubicBezTo>
                <a:cubicBezTo>
                  <a:pt x="1249211" y="268627"/>
                  <a:pt x="1255402" y="255021"/>
                  <a:pt x="1266825" y="247882"/>
                </a:cubicBezTo>
                <a:cubicBezTo>
                  <a:pt x="1300199" y="227023"/>
                  <a:pt x="1333936" y="225584"/>
                  <a:pt x="1371600" y="219307"/>
                </a:cubicBezTo>
                <a:cubicBezTo>
                  <a:pt x="1435475" y="187369"/>
                  <a:pt x="1382956" y="210185"/>
                  <a:pt x="1447800" y="190732"/>
                </a:cubicBezTo>
                <a:cubicBezTo>
                  <a:pt x="1467034" y="184962"/>
                  <a:pt x="1485900" y="178032"/>
                  <a:pt x="1504950" y="171682"/>
                </a:cubicBezTo>
                <a:lnTo>
                  <a:pt x="1562100" y="152632"/>
                </a:lnTo>
                <a:lnTo>
                  <a:pt x="1590675" y="143107"/>
                </a:lnTo>
                <a:cubicBezTo>
                  <a:pt x="1600200" y="139932"/>
                  <a:pt x="1609510" y="136017"/>
                  <a:pt x="1619250" y="133582"/>
                </a:cubicBezTo>
                <a:cubicBezTo>
                  <a:pt x="1667090" y="121622"/>
                  <a:pt x="1644931" y="128197"/>
                  <a:pt x="1685925" y="114532"/>
                </a:cubicBezTo>
                <a:cubicBezTo>
                  <a:pt x="1835462" y="124501"/>
                  <a:pt x="1882599" y="132896"/>
                  <a:pt x="2047875" y="114532"/>
                </a:cubicBezTo>
                <a:cubicBezTo>
                  <a:pt x="2061987" y="112964"/>
                  <a:pt x="2072505" y="99972"/>
                  <a:pt x="2085975" y="95482"/>
                </a:cubicBezTo>
                <a:cubicBezTo>
                  <a:pt x="2128884" y="81179"/>
                  <a:pt x="2193023" y="68968"/>
                  <a:pt x="2238375" y="66907"/>
                </a:cubicBezTo>
                <a:cubicBezTo>
                  <a:pt x="2352601" y="61715"/>
                  <a:pt x="2466975" y="60557"/>
                  <a:pt x="2581275" y="57382"/>
                </a:cubicBezTo>
                <a:cubicBezTo>
                  <a:pt x="2632321" y="51001"/>
                  <a:pt x="2702827" y="41551"/>
                  <a:pt x="2752725" y="38332"/>
                </a:cubicBezTo>
                <a:cubicBezTo>
                  <a:pt x="2819337" y="34034"/>
                  <a:pt x="2886075" y="31982"/>
                  <a:pt x="2952750" y="28807"/>
                </a:cubicBezTo>
                <a:cubicBezTo>
                  <a:pt x="2965450" y="19282"/>
                  <a:pt x="2975022" y="1450"/>
                  <a:pt x="2990850" y="232"/>
                </a:cubicBezTo>
                <a:cubicBezTo>
                  <a:pt x="3020036" y="-2013"/>
                  <a:pt x="3048081" y="12578"/>
                  <a:pt x="3076575" y="19282"/>
                </a:cubicBezTo>
                <a:cubicBezTo>
                  <a:pt x="3102061" y="25279"/>
                  <a:pt x="3127375" y="31982"/>
                  <a:pt x="3152775" y="38332"/>
                </a:cubicBezTo>
                <a:cubicBezTo>
                  <a:pt x="3162515" y="40767"/>
                  <a:pt x="3171610" y="45422"/>
                  <a:pt x="3181350" y="47857"/>
                </a:cubicBezTo>
                <a:cubicBezTo>
                  <a:pt x="3197056" y="51784"/>
                  <a:pt x="3213269" y="53455"/>
                  <a:pt x="3228975" y="57382"/>
                </a:cubicBezTo>
                <a:cubicBezTo>
                  <a:pt x="3238715" y="59817"/>
                  <a:pt x="3247749" y="64729"/>
                  <a:pt x="3257550" y="66907"/>
                </a:cubicBezTo>
                <a:cubicBezTo>
                  <a:pt x="3276403" y="71097"/>
                  <a:pt x="3295650" y="73257"/>
                  <a:pt x="3314700" y="76432"/>
                </a:cubicBezTo>
                <a:cubicBezTo>
                  <a:pt x="3327400" y="85957"/>
                  <a:pt x="3339017" y="97131"/>
                  <a:pt x="3352800" y="105007"/>
                </a:cubicBezTo>
                <a:cubicBezTo>
                  <a:pt x="3361517" y="109988"/>
                  <a:pt x="3373535" y="108260"/>
                  <a:pt x="3381375" y="114532"/>
                </a:cubicBezTo>
                <a:cubicBezTo>
                  <a:pt x="3390314" y="121683"/>
                  <a:pt x="3392975" y="134415"/>
                  <a:pt x="3400425" y="143107"/>
                </a:cubicBezTo>
                <a:cubicBezTo>
                  <a:pt x="3412114" y="156744"/>
                  <a:pt x="3425825" y="168507"/>
                  <a:pt x="3438525" y="181207"/>
                </a:cubicBezTo>
                <a:cubicBezTo>
                  <a:pt x="3450255" y="216396"/>
                  <a:pt x="3457575" y="232677"/>
                  <a:pt x="3457575" y="276457"/>
                </a:cubicBezTo>
                <a:cubicBezTo>
                  <a:pt x="3457575" y="308365"/>
                  <a:pt x="3451225" y="339957"/>
                  <a:pt x="3448050" y="371707"/>
                </a:cubicBezTo>
                <a:cubicBezTo>
                  <a:pt x="3463694" y="543793"/>
                  <a:pt x="3450450" y="411159"/>
                  <a:pt x="3467100" y="552682"/>
                </a:cubicBezTo>
                <a:cubicBezTo>
                  <a:pt x="3479290" y="656294"/>
                  <a:pt x="3469097" y="608295"/>
                  <a:pt x="3486150" y="676507"/>
                </a:cubicBezTo>
                <a:cubicBezTo>
                  <a:pt x="3482975" y="698732"/>
                  <a:pt x="3485743" y="722666"/>
                  <a:pt x="3476625" y="743182"/>
                </a:cubicBezTo>
                <a:cubicBezTo>
                  <a:pt x="3470203" y="757632"/>
                  <a:pt x="3432154" y="767531"/>
                  <a:pt x="3419475" y="771757"/>
                </a:cubicBezTo>
                <a:cubicBezTo>
                  <a:pt x="3409950" y="781282"/>
                  <a:pt x="3401533" y="792062"/>
                  <a:pt x="3390900" y="800332"/>
                </a:cubicBezTo>
                <a:cubicBezTo>
                  <a:pt x="3359247" y="824951"/>
                  <a:pt x="3328344" y="834570"/>
                  <a:pt x="3305175" y="867007"/>
                </a:cubicBezTo>
                <a:cubicBezTo>
                  <a:pt x="3296922" y="878561"/>
                  <a:pt x="3296165" y="895067"/>
                  <a:pt x="3286125" y="905107"/>
                </a:cubicBezTo>
                <a:cubicBezTo>
                  <a:pt x="3230212" y="961020"/>
                  <a:pt x="3246377" y="909381"/>
                  <a:pt x="3181350" y="952732"/>
                </a:cubicBezTo>
                <a:cubicBezTo>
                  <a:pt x="3162300" y="965432"/>
                  <a:pt x="3140389" y="974643"/>
                  <a:pt x="3124200" y="990832"/>
                </a:cubicBezTo>
                <a:cubicBezTo>
                  <a:pt x="3105150" y="1009882"/>
                  <a:pt x="3081994" y="1025566"/>
                  <a:pt x="3067050" y="1047982"/>
                </a:cubicBezTo>
                <a:lnTo>
                  <a:pt x="3028950" y="1105132"/>
                </a:lnTo>
                <a:cubicBezTo>
                  <a:pt x="3022600" y="1114657"/>
                  <a:pt x="3019425" y="1127357"/>
                  <a:pt x="3009900" y="1133707"/>
                </a:cubicBezTo>
                <a:lnTo>
                  <a:pt x="2981325" y="1152757"/>
                </a:lnTo>
                <a:cubicBezTo>
                  <a:pt x="2959100" y="1146407"/>
                  <a:pt x="2936111" y="1142291"/>
                  <a:pt x="2914650" y="1133707"/>
                </a:cubicBezTo>
                <a:cubicBezTo>
                  <a:pt x="2904021" y="1129455"/>
                  <a:pt x="2897494" y="1115473"/>
                  <a:pt x="2886075" y="1114657"/>
                </a:cubicBezTo>
                <a:cubicBezTo>
                  <a:pt x="2851095" y="1112158"/>
                  <a:pt x="2816225" y="1121007"/>
                  <a:pt x="2781300" y="1124182"/>
                </a:cubicBezTo>
                <a:cubicBezTo>
                  <a:pt x="2760234" y="1145248"/>
                  <a:pt x="2750672" y="1158546"/>
                  <a:pt x="2724150" y="1171807"/>
                </a:cubicBezTo>
                <a:cubicBezTo>
                  <a:pt x="2715170" y="1176297"/>
                  <a:pt x="2704555" y="1176842"/>
                  <a:pt x="2695575" y="1181332"/>
                </a:cubicBezTo>
                <a:cubicBezTo>
                  <a:pt x="2685336" y="1186452"/>
                  <a:pt x="2676315" y="1193728"/>
                  <a:pt x="2667000" y="1200382"/>
                </a:cubicBezTo>
                <a:cubicBezTo>
                  <a:pt x="2654082" y="1209609"/>
                  <a:pt x="2643407" y="1222510"/>
                  <a:pt x="2628900" y="1228957"/>
                </a:cubicBezTo>
                <a:cubicBezTo>
                  <a:pt x="2614106" y="1235532"/>
                  <a:pt x="2596981" y="1234555"/>
                  <a:pt x="2581275" y="1238482"/>
                </a:cubicBezTo>
                <a:cubicBezTo>
                  <a:pt x="2571535" y="1240917"/>
                  <a:pt x="2562225" y="1244832"/>
                  <a:pt x="2552700" y="1248007"/>
                </a:cubicBezTo>
                <a:cubicBezTo>
                  <a:pt x="2543175" y="1257532"/>
                  <a:pt x="2535900" y="1270040"/>
                  <a:pt x="2524125" y="1276582"/>
                </a:cubicBezTo>
                <a:cubicBezTo>
                  <a:pt x="2478244" y="1302071"/>
                  <a:pt x="2446069" y="1285406"/>
                  <a:pt x="2409825" y="1333732"/>
                </a:cubicBezTo>
                <a:cubicBezTo>
                  <a:pt x="2385260" y="1366485"/>
                  <a:pt x="2377143" y="1372576"/>
                  <a:pt x="2362200" y="1409932"/>
                </a:cubicBezTo>
                <a:cubicBezTo>
                  <a:pt x="2328195" y="1494945"/>
                  <a:pt x="2360751" y="1440681"/>
                  <a:pt x="2324100" y="1495657"/>
                </a:cubicBezTo>
                <a:cubicBezTo>
                  <a:pt x="2320925" y="1540107"/>
                  <a:pt x="2319782" y="1584749"/>
                  <a:pt x="2314575" y="1629007"/>
                </a:cubicBezTo>
                <a:cubicBezTo>
                  <a:pt x="2313402" y="1638978"/>
                  <a:pt x="2309005" y="1648354"/>
                  <a:pt x="2305050" y="1657582"/>
                </a:cubicBezTo>
                <a:cubicBezTo>
                  <a:pt x="2281726" y="1712004"/>
                  <a:pt x="2281289" y="1700393"/>
                  <a:pt x="2228850" y="1752832"/>
                </a:cubicBezTo>
                <a:lnTo>
                  <a:pt x="2200275" y="1781407"/>
                </a:lnTo>
                <a:cubicBezTo>
                  <a:pt x="2190750" y="1790932"/>
                  <a:pt x="2179172" y="1798774"/>
                  <a:pt x="2171700" y="1809982"/>
                </a:cubicBezTo>
                <a:lnTo>
                  <a:pt x="2152650" y="1838557"/>
                </a:lnTo>
                <a:cubicBezTo>
                  <a:pt x="2149475" y="1851257"/>
                  <a:pt x="2146721" y="1864070"/>
                  <a:pt x="2143125" y="1876657"/>
                </a:cubicBezTo>
                <a:cubicBezTo>
                  <a:pt x="2135659" y="1902788"/>
                  <a:pt x="2124615" y="1927695"/>
                  <a:pt x="2114550" y="1952857"/>
                </a:cubicBezTo>
                <a:cubicBezTo>
                  <a:pt x="2111375" y="1971907"/>
                  <a:pt x="2109215" y="1991154"/>
                  <a:pt x="2105025" y="2010007"/>
                </a:cubicBezTo>
                <a:cubicBezTo>
                  <a:pt x="2102847" y="2019808"/>
                  <a:pt x="2097296" y="2028704"/>
                  <a:pt x="2095500" y="2038582"/>
                </a:cubicBezTo>
                <a:cubicBezTo>
                  <a:pt x="2090921" y="2063767"/>
                  <a:pt x="2089150" y="2089382"/>
                  <a:pt x="2085975" y="2114782"/>
                </a:cubicBezTo>
                <a:cubicBezTo>
                  <a:pt x="2092325" y="2181457"/>
                  <a:pt x="2097045" y="2248307"/>
                  <a:pt x="2105025" y="2314807"/>
                </a:cubicBezTo>
                <a:cubicBezTo>
                  <a:pt x="2106585" y="2327805"/>
                  <a:pt x="2109393" y="2340875"/>
                  <a:pt x="2114550" y="2352907"/>
                </a:cubicBezTo>
                <a:cubicBezTo>
                  <a:pt x="2119059" y="2363429"/>
                  <a:pt x="2127250" y="2371957"/>
                  <a:pt x="2133600" y="2381482"/>
                </a:cubicBezTo>
                <a:cubicBezTo>
                  <a:pt x="2149560" y="2445323"/>
                  <a:pt x="2135274" y="2395472"/>
                  <a:pt x="2162175" y="2467207"/>
                </a:cubicBezTo>
                <a:cubicBezTo>
                  <a:pt x="2165700" y="2476608"/>
                  <a:pt x="2166824" y="2487005"/>
                  <a:pt x="2171700" y="2495782"/>
                </a:cubicBezTo>
                <a:cubicBezTo>
                  <a:pt x="2182819" y="2515796"/>
                  <a:pt x="2197100" y="2533882"/>
                  <a:pt x="2209800" y="2552932"/>
                </a:cubicBezTo>
                <a:cubicBezTo>
                  <a:pt x="2216150" y="2562457"/>
                  <a:pt x="2219325" y="2575157"/>
                  <a:pt x="2228850" y="2581507"/>
                </a:cubicBezTo>
                <a:cubicBezTo>
                  <a:pt x="2238375" y="2587857"/>
                  <a:pt x="2249330" y="2592462"/>
                  <a:pt x="2257425" y="2600557"/>
                </a:cubicBezTo>
                <a:cubicBezTo>
                  <a:pt x="2268650" y="2611782"/>
                  <a:pt x="2272791" y="2629851"/>
                  <a:pt x="2286000" y="2638657"/>
                </a:cubicBezTo>
                <a:cubicBezTo>
                  <a:pt x="2302708" y="2649796"/>
                  <a:pt x="2343150" y="2657707"/>
                  <a:pt x="2343150" y="2657707"/>
                </a:cubicBezTo>
                <a:cubicBezTo>
                  <a:pt x="2352675" y="2673582"/>
                  <a:pt x="2361913" y="2689633"/>
                  <a:pt x="2371725" y="2705332"/>
                </a:cubicBezTo>
                <a:cubicBezTo>
                  <a:pt x="2377792" y="2715040"/>
                  <a:pt x="2386372" y="2723340"/>
                  <a:pt x="2390775" y="2733907"/>
                </a:cubicBezTo>
                <a:cubicBezTo>
                  <a:pt x="2402360" y="2761711"/>
                  <a:pt x="2405880" y="2792691"/>
                  <a:pt x="2419350" y="2819632"/>
                </a:cubicBezTo>
                <a:cubicBezTo>
                  <a:pt x="2425700" y="2832332"/>
                  <a:pt x="2431355" y="2845404"/>
                  <a:pt x="2438400" y="2857732"/>
                </a:cubicBezTo>
                <a:cubicBezTo>
                  <a:pt x="2444080" y="2867671"/>
                  <a:pt x="2452330" y="2876068"/>
                  <a:pt x="2457450" y="2886307"/>
                </a:cubicBezTo>
                <a:cubicBezTo>
                  <a:pt x="2461940" y="2895287"/>
                  <a:pt x="2463020" y="2905654"/>
                  <a:pt x="2466975" y="2914882"/>
                </a:cubicBezTo>
                <a:cubicBezTo>
                  <a:pt x="2472568" y="2927933"/>
                  <a:pt x="2480752" y="2939799"/>
                  <a:pt x="2486025" y="2952982"/>
                </a:cubicBezTo>
                <a:cubicBezTo>
                  <a:pt x="2493483" y="2971626"/>
                  <a:pt x="2496095" y="2992171"/>
                  <a:pt x="2505075" y="3010132"/>
                </a:cubicBezTo>
                <a:cubicBezTo>
                  <a:pt x="2511425" y="3022832"/>
                  <a:pt x="2518532" y="3035181"/>
                  <a:pt x="2524125" y="3048232"/>
                </a:cubicBezTo>
                <a:cubicBezTo>
                  <a:pt x="2548852" y="3105928"/>
                  <a:pt x="2511199" y="3048914"/>
                  <a:pt x="2562225" y="3133957"/>
                </a:cubicBezTo>
                <a:cubicBezTo>
                  <a:pt x="2584595" y="3171240"/>
                  <a:pt x="2617537" y="3198794"/>
                  <a:pt x="2647950" y="3229207"/>
                </a:cubicBezTo>
                <a:cubicBezTo>
                  <a:pt x="2657475" y="3238732"/>
                  <a:pt x="2669053" y="3246574"/>
                  <a:pt x="2676525" y="3257782"/>
                </a:cubicBezTo>
                <a:cubicBezTo>
                  <a:pt x="2682875" y="3267307"/>
                  <a:pt x="2687480" y="3278262"/>
                  <a:pt x="2695575" y="3286357"/>
                </a:cubicBezTo>
                <a:cubicBezTo>
                  <a:pt x="2770500" y="3361282"/>
                  <a:pt x="2674704" y="3240357"/>
                  <a:pt x="2752725" y="3333982"/>
                </a:cubicBezTo>
                <a:cubicBezTo>
                  <a:pt x="2773822" y="3359298"/>
                  <a:pt x="2773886" y="3371014"/>
                  <a:pt x="2790825" y="3400657"/>
                </a:cubicBezTo>
                <a:cubicBezTo>
                  <a:pt x="2796505" y="3410596"/>
                  <a:pt x="2801780" y="3421137"/>
                  <a:pt x="2809875" y="3429232"/>
                </a:cubicBezTo>
                <a:cubicBezTo>
                  <a:pt x="2817970" y="3437327"/>
                  <a:pt x="2828925" y="3441932"/>
                  <a:pt x="2838450" y="3448282"/>
                </a:cubicBezTo>
                <a:cubicBezTo>
                  <a:pt x="2844800" y="3457807"/>
                  <a:pt x="2849405" y="3468762"/>
                  <a:pt x="2857500" y="3476857"/>
                </a:cubicBezTo>
                <a:cubicBezTo>
                  <a:pt x="2893477" y="3512834"/>
                  <a:pt x="2893460" y="3499332"/>
                  <a:pt x="2933700" y="3524482"/>
                </a:cubicBezTo>
                <a:cubicBezTo>
                  <a:pt x="2947162" y="3532896"/>
                  <a:pt x="2958338" y="3544643"/>
                  <a:pt x="2971800" y="3553057"/>
                </a:cubicBezTo>
                <a:cubicBezTo>
                  <a:pt x="2983841" y="3560582"/>
                  <a:pt x="2997724" y="3564802"/>
                  <a:pt x="3009900" y="3572107"/>
                </a:cubicBezTo>
                <a:cubicBezTo>
                  <a:pt x="3029533" y="3583887"/>
                  <a:pt x="3048000" y="3597507"/>
                  <a:pt x="3067050" y="3610207"/>
                </a:cubicBezTo>
                <a:lnTo>
                  <a:pt x="3095625" y="3629257"/>
                </a:lnTo>
                <a:cubicBezTo>
                  <a:pt x="3105150" y="3635607"/>
                  <a:pt x="3115406" y="3640978"/>
                  <a:pt x="3124200" y="3648307"/>
                </a:cubicBezTo>
                <a:cubicBezTo>
                  <a:pt x="3143250" y="3664182"/>
                  <a:pt x="3161171" y="3681519"/>
                  <a:pt x="3181350" y="3695932"/>
                </a:cubicBezTo>
                <a:cubicBezTo>
                  <a:pt x="3203854" y="3712006"/>
                  <a:pt x="3304500" y="3774344"/>
                  <a:pt x="3333750" y="3781657"/>
                </a:cubicBezTo>
                <a:cubicBezTo>
                  <a:pt x="3346450" y="3784832"/>
                  <a:pt x="3359263" y="3787586"/>
                  <a:pt x="3371850" y="3791182"/>
                </a:cubicBezTo>
                <a:cubicBezTo>
                  <a:pt x="3403007" y="3800084"/>
                  <a:pt x="3411182" y="3807998"/>
                  <a:pt x="3448050" y="3810232"/>
                </a:cubicBezTo>
                <a:cubicBezTo>
                  <a:pt x="3536844" y="3815613"/>
                  <a:pt x="3625859" y="3816338"/>
                  <a:pt x="3714750" y="3819757"/>
                </a:cubicBezTo>
                <a:lnTo>
                  <a:pt x="3943350" y="3829282"/>
                </a:lnTo>
                <a:cubicBezTo>
                  <a:pt x="4079193" y="3856451"/>
                  <a:pt x="4006317" y="3845849"/>
                  <a:pt x="4162425" y="3857857"/>
                </a:cubicBezTo>
                <a:cubicBezTo>
                  <a:pt x="4210050" y="3870557"/>
                  <a:pt x="4256506" y="3888986"/>
                  <a:pt x="4305300" y="3895957"/>
                </a:cubicBezTo>
                <a:cubicBezTo>
                  <a:pt x="4384934" y="3907333"/>
                  <a:pt x="4350195" y="3900037"/>
                  <a:pt x="4410075" y="3915007"/>
                </a:cubicBezTo>
                <a:cubicBezTo>
                  <a:pt x="4460677" y="3948742"/>
                  <a:pt x="4416370" y="3922038"/>
                  <a:pt x="4486275" y="3953107"/>
                </a:cubicBezTo>
                <a:cubicBezTo>
                  <a:pt x="4513320" y="3965127"/>
                  <a:pt x="4525072" y="3975813"/>
                  <a:pt x="4552950" y="3981682"/>
                </a:cubicBezTo>
                <a:cubicBezTo>
                  <a:pt x="4712759" y="4015326"/>
                  <a:pt x="4680471" y="4008343"/>
                  <a:pt x="4829175" y="4019782"/>
                </a:cubicBezTo>
                <a:lnTo>
                  <a:pt x="4886325" y="4029307"/>
                </a:lnTo>
                <a:cubicBezTo>
                  <a:pt x="4902253" y="4032203"/>
                  <a:pt x="4917923" y="4036542"/>
                  <a:pt x="4933950" y="4038832"/>
                </a:cubicBezTo>
                <a:cubicBezTo>
                  <a:pt x="5024704" y="4051797"/>
                  <a:pt x="5094212" y="4052498"/>
                  <a:pt x="5191125" y="4057882"/>
                </a:cubicBezTo>
                <a:cubicBezTo>
                  <a:pt x="5241925" y="4051532"/>
                  <a:pt x="5294015" y="4051861"/>
                  <a:pt x="5343525" y="4038832"/>
                </a:cubicBezTo>
                <a:cubicBezTo>
                  <a:pt x="5356552" y="4035404"/>
                  <a:pt x="5361467" y="4018527"/>
                  <a:pt x="5372100" y="4010257"/>
                </a:cubicBezTo>
                <a:cubicBezTo>
                  <a:pt x="5390172" y="3996201"/>
                  <a:pt x="5410200" y="3984857"/>
                  <a:pt x="5429250" y="3972157"/>
                </a:cubicBezTo>
                <a:cubicBezTo>
                  <a:pt x="5448300" y="3959457"/>
                  <a:pt x="5465922" y="3944296"/>
                  <a:pt x="5486400" y="3934057"/>
                </a:cubicBezTo>
                <a:cubicBezTo>
                  <a:pt x="5533645" y="3910435"/>
                  <a:pt x="5523213" y="3920671"/>
                  <a:pt x="5562600" y="3876907"/>
                </a:cubicBezTo>
                <a:cubicBezTo>
                  <a:pt x="5579189" y="3858475"/>
                  <a:pt x="5596470" y="3840390"/>
                  <a:pt x="5610225" y="3819757"/>
                </a:cubicBezTo>
                <a:cubicBezTo>
                  <a:pt x="5629109" y="3791431"/>
                  <a:pt x="5638536" y="3747578"/>
                  <a:pt x="5667375" y="3724507"/>
                </a:cubicBezTo>
                <a:cubicBezTo>
                  <a:pt x="5687363" y="3708516"/>
                  <a:pt x="5712454" y="3700150"/>
                  <a:pt x="5734050" y="3686407"/>
                </a:cubicBezTo>
                <a:cubicBezTo>
                  <a:pt x="5749870" y="3676340"/>
                  <a:pt x="5781612" y="3648339"/>
                  <a:pt x="5800725" y="3638782"/>
                </a:cubicBezTo>
                <a:cubicBezTo>
                  <a:pt x="5881641" y="3598324"/>
                  <a:pt x="5748478" y="3695839"/>
                  <a:pt x="5905500" y="3591157"/>
                </a:cubicBezTo>
                <a:cubicBezTo>
                  <a:pt x="5915025" y="3584807"/>
                  <a:pt x="5925281" y="3579436"/>
                  <a:pt x="5934075" y="3572107"/>
                </a:cubicBezTo>
                <a:cubicBezTo>
                  <a:pt x="5944423" y="3563483"/>
                  <a:pt x="5951756" y="3551455"/>
                  <a:pt x="5962650" y="3543532"/>
                </a:cubicBezTo>
                <a:cubicBezTo>
                  <a:pt x="5986874" y="3525915"/>
                  <a:pt x="6014626" y="3513524"/>
                  <a:pt x="6038850" y="3495907"/>
                </a:cubicBezTo>
                <a:cubicBezTo>
                  <a:pt x="6049744" y="3487984"/>
                  <a:pt x="6057198" y="3476098"/>
                  <a:pt x="6067425" y="3467332"/>
                </a:cubicBezTo>
                <a:cubicBezTo>
                  <a:pt x="6165531" y="3383241"/>
                  <a:pt x="6034839" y="3509443"/>
                  <a:pt x="6153150" y="3391132"/>
                </a:cubicBezTo>
                <a:cubicBezTo>
                  <a:pt x="6170969" y="3302038"/>
                  <a:pt x="6150388" y="3373510"/>
                  <a:pt x="6219825" y="3257782"/>
                </a:cubicBezTo>
                <a:cubicBezTo>
                  <a:pt x="6225911" y="3247639"/>
                  <a:pt x="6280155" y="3149827"/>
                  <a:pt x="6305550" y="3124432"/>
                </a:cubicBezTo>
                <a:cubicBezTo>
                  <a:pt x="6321092" y="3108890"/>
                  <a:pt x="6389390" y="3066055"/>
                  <a:pt x="6400800" y="3057757"/>
                </a:cubicBezTo>
                <a:cubicBezTo>
                  <a:pt x="6417242" y="3045800"/>
                  <a:pt x="6432550" y="3032357"/>
                  <a:pt x="6448425" y="3019657"/>
                </a:cubicBezTo>
                <a:cubicBezTo>
                  <a:pt x="6601737" y="2770525"/>
                  <a:pt x="6460867" y="3024403"/>
                  <a:pt x="6562725" y="2762482"/>
                </a:cubicBezTo>
                <a:cubicBezTo>
                  <a:pt x="6568479" y="2747686"/>
                  <a:pt x="6581046" y="2736501"/>
                  <a:pt x="6591300" y="2724382"/>
                </a:cubicBezTo>
                <a:cubicBezTo>
                  <a:pt x="6598762" y="2715563"/>
                  <a:pt x="6669152" y="2644878"/>
                  <a:pt x="6686550" y="2610082"/>
                </a:cubicBezTo>
                <a:cubicBezTo>
                  <a:pt x="6703707" y="2575768"/>
                  <a:pt x="6719063" y="2540569"/>
                  <a:pt x="6734175" y="2505307"/>
                </a:cubicBezTo>
                <a:cubicBezTo>
                  <a:pt x="6738130" y="2496079"/>
                  <a:pt x="6739210" y="2485712"/>
                  <a:pt x="6743700" y="2476732"/>
                </a:cubicBezTo>
                <a:cubicBezTo>
                  <a:pt x="6770965" y="2422203"/>
                  <a:pt x="6778110" y="2432598"/>
                  <a:pt x="6800850" y="2371957"/>
                </a:cubicBezTo>
                <a:cubicBezTo>
                  <a:pt x="6812489" y="2340920"/>
                  <a:pt x="6819900" y="2308457"/>
                  <a:pt x="6829425" y="2276707"/>
                </a:cubicBezTo>
                <a:cubicBezTo>
                  <a:pt x="6832600" y="2229082"/>
                  <a:pt x="6833679" y="2181271"/>
                  <a:pt x="6838950" y="2133832"/>
                </a:cubicBezTo>
                <a:cubicBezTo>
                  <a:pt x="6840059" y="2123853"/>
                  <a:pt x="6848039" y="2115288"/>
                  <a:pt x="6848475" y="2105257"/>
                </a:cubicBezTo>
                <a:cubicBezTo>
                  <a:pt x="6854407" y="1968824"/>
                  <a:pt x="6852431" y="1832130"/>
                  <a:pt x="6858000" y="1695682"/>
                </a:cubicBezTo>
                <a:cubicBezTo>
                  <a:pt x="6858788" y="1676385"/>
                  <a:pt x="6860925" y="1656682"/>
                  <a:pt x="6867525" y="1638532"/>
                </a:cubicBezTo>
                <a:cubicBezTo>
                  <a:pt x="6873852" y="1621133"/>
                  <a:pt x="6887109" y="1607091"/>
                  <a:pt x="6896100" y="1590907"/>
                </a:cubicBezTo>
                <a:cubicBezTo>
                  <a:pt x="6902996" y="1578495"/>
                  <a:pt x="6908800" y="1565507"/>
                  <a:pt x="6915150" y="1552807"/>
                </a:cubicBezTo>
                <a:cubicBezTo>
                  <a:pt x="6921500" y="1524232"/>
                  <a:pt x="6924943" y="1494852"/>
                  <a:pt x="6934200" y="1467082"/>
                </a:cubicBezTo>
                <a:cubicBezTo>
                  <a:pt x="6937820" y="1456222"/>
                  <a:pt x="6948741" y="1449029"/>
                  <a:pt x="6953250" y="1438507"/>
                </a:cubicBezTo>
                <a:cubicBezTo>
                  <a:pt x="6958407" y="1426475"/>
                  <a:pt x="6960032" y="1413207"/>
                  <a:pt x="6962775" y="1400407"/>
                </a:cubicBezTo>
                <a:cubicBezTo>
                  <a:pt x="6969559" y="1368747"/>
                  <a:pt x="6975041" y="1336817"/>
                  <a:pt x="6981825" y="1305157"/>
                </a:cubicBezTo>
                <a:cubicBezTo>
                  <a:pt x="6984568" y="1292357"/>
                  <a:pt x="6988510" y="1279836"/>
                  <a:pt x="6991350" y="1267057"/>
                </a:cubicBezTo>
                <a:cubicBezTo>
                  <a:pt x="6994862" y="1251253"/>
                  <a:pt x="6994176" y="1234170"/>
                  <a:pt x="7000875" y="1219432"/>
                </a:cubicBezTo>
                <a:cubicBezTo>
                  <a:pt x="7010349" y="1198589"/>
                  <a:pt x="7038975" y="1162282"/>
                  <a:pt x="7038975" y="1162282"/>
                </a:cubicBezTo>
                <a:cubicBezTo>
                  <a:pt x="7051818" y="1175125"/>
                  <a:pt x="7091237" y="1211850"/>
                  <a:pt x="7096125" y="1228957"/>
                </a:cubicBezTo>
                <a:cubicBezTo>
                  <a:pt x="7133477" y="1359689"/>
                  <a:pt x="7067065" y="1295268"/>
                  <a:pt x="7143750" y="1352782"/>
                </a:cubicBezTo>
                <a:cubicBezTo>
                  <a:pt x="7150100" y="1371832"/>
                  <a:pt x="7159960" y="1390053"/>
                  <a:pt x="7162800" y="1409932"/>
                </a:cubicBezTo>
                <a:cubicBezTo>
                  <a:pt x="7178629" y="1520737"/>
                  <a:pt x="7176908" y="1533039"/>
                  <a:pt x="7200900" y="1629007"/>
                </a:cubicBezTo>
                <a:cubicBezTo>
                  <a:pt x="7203335" y="1638747"/>
                  <a:pt x="7207250" y="1648057"/>
                  <a:pt x="7210425" y="1657582"/>
                </a:cubicBezTo>
                <a:cubicBezTo>
                  <a:pt x="7207250" y="1692507"/>
                  <a:pt x="7204389" y="1727462"/>
                  <a:pt x="7200900" y="1762357"/>
                </a:cubicBezTo>
                <a:cubicBezTo>
                  <a:pt x="7198039" y="1790965"/>
                  <a:pt x="7193763" y="1819430"/>
                  <a:pt x="7191375" y="1848082"/>
                </a:cubicBezTo>
                <a:cubicBezTo>
                  <a:pt x="7187411" y="1895648"/>
                  <a:pt x="7185025" y="1943332"/>
                  <a:pt x="7181850" y="1990957"/>
                </a:cubicBezTo>
                <a:cubicBezTo>
                  <a:pt x="7178675" y="2181457"/>
                  <a:pt x="7177615" y="2372004"/>
                  <a:pt x="7172325" y="2562457"/>
                </a:cubicBezTo>
                <a:cubicBezTo>
                  <a:pt x="7165643" y="2803011"/>
                  <a:pt x="7136195" y="2555549"/>
                  <a:pt x="7172325" y="2952982"/>
                </a:cubicBezTo>
                <a:cubicBezTo>
                  <a:pt x="7173611" y="2967123"/>
                  <a:pt x="7185782" y="2978031"/>
                  <a:pt x="7191375" y="2991082"/>
                </a:cubicBezTo>
                <a:cubicBezTo>
                  <a:pt x="7195330" y="3000310"/>
                  <a:pt x="7195331" y="3011303"/>
                  <a:pt x="7200900" y="3019657"/>
                </a:cubicBezTo>
                <a:cubicBezTo>
                  <a:pt x="7208372" y="3030865"/>
                  <a:pt x="7219950" y="3038707"/>
                  <a:pt x="7229475" y="3048232"/>
                </a:cubicBezTo>
                <a:cubicBezTo>
                  <a:pt x="7239000" y="3095857"/>
                  <a:pt x="7248962" y="3143397"/>
                  <a:pt x="7258050" y="3191107"/>
                </a:cubicBezTo>
                <a:cubicBezTo>
                  <a:pt x="7261664" y="3210079"/>
                  <a:pt x="7265827" y="3229024"/>
                  <a:pt x="7267575" y="3248257"/>
                </a:cubicBezTo>
                <a:cubicBezTo>
                  <a:pt x="7286889" y="3460710"/>
                  <a:pt x="7264326" y="3336785"/>
                  <a:pt x="7286625" y="3448282"/>
                </a:cubicBezTo>
                <a:cubicBezTo>
                  <a:pt x="7289800" y="3514957"/>
                  <a:pt x="7290607" y="3581787"/>
                  <a:pt x="7296150" y="3648307"/>
                </a:cubicBezTo>
                <a:cubicBezTo>
                  <a:pt x="7296984" y="3658313"/>
                  <a:pt x="7305219" y="3666852"/>
                  <a:pt x="7305675" y="3676882"/>
                </a:cubicBezTo>
                <a:cubicBezTo>
                  <a:pt x="7311588" y="3806961"/>
                  <a:pt x="7309890" y="3937302"/>
                  <a:pt x="7315200" y="4067407"/>
                </a:cubicBezTo>
                <a:cubicBezTo>
                  <a:pt x="7316244" y="4092983"/>
                  <a:pt x="7318969" y="4118665"/>
                  <a:pt x="7324725" y="4143607"/>
                </a:cubicBezTo>
                <a:cubicBezTo>
                  <a:pt x="7328570" y="4160267"/>
                  <a:pt x="7338368" y="4175012"/>
                  <a:pt x="7343775" y="4191232"/>
                </a:cubicBezTo>
                <a:cubicBezTo>
                  <a:pt x="7347915" y="4203651"/>
                  <a:pt x="7350125" y="4216632"/>
                  <a:pt x="7353300" y="4229332"/>
                </a:cubicBezTo>
                <a:cubicBezTo>
                  <a:pt x="7346950" y="4270607"/>
                  <a:pt x="7344378" y="4312643"/>
                  <a:pt x="7334250" y="4353157"/>
                </a:cubicBezTo>
                <a:cubicBezTo>
                  <a:pt x="7331474" y="4364263"/>
                  <a:pt x="7324578" y="4375167"/>
                  <a:pt x="7315200" y="4381732"/>
                </a:cubicBezTo>
                <a:cubicBezTo>
                  <a:pt x="7291935" y="4398017"/>
                  <a:pt x="7264853" y="4408081"/>
                  <a:pt x="7239000" y="4419832"/>
                </a:cubicBezTo>
                <a:cubicBezTo>
                  <a:pt x="7229860" y="4423987"/>
                  <a:pt x="7219950" y="4426182"/>
                  <a:pt x="7210425" y="4429357"/>
                </a:cubicBezTo>
                <a:cubicBezTo>
                  <a:pt x="7188200" y="4451582"/>
                  <a:pt x="7173350" y="4485461"/>
                  <a:pt x="7143750" y="4496032"/>
                </a:cubicBezTo>
                <a:cubicBezTo>
                  <a:pt x="7099300" y="4511907"/>
                  <a:pt x="7055609" y="4530094"/>
                  <a:pt x="7010400" y="4543657"/>
                </a:cubicBezTo>
                <a:cubicBezTo>
                  <a:pt x="6991902" y="4549206"/>
                  <a:pt x="6972425" y="4550881"/>
                  <a:pt x="6953250" y="4553182"/>
                </a:cubicBezTo>
                <a:cubicBezTo>
                  <a:pt x="6781012" y="4573851"/>
                  <a:pt x="6783009" y="4571561"/>
                  <a:pt x="6619875" y="4581757"/>
                </a:cubicBezTo>
                <a:cubicBezTo>
                  <a:pt x="5609088" y="4535812"/>
                  <a:pt x="6665329" y="4575697"/>
                  <a:pt x="4695825" y="4581757"/>
                </a:cubicBezTo>
                <a:lnTo>
                  <a:pt x="3105150" y="4572232"/>
                </a:lnTo>
                <a:cubicBezTo>
                  <a:pt x="3086100" y="4569057"/>
                  <a:pt x="3067119" y="4565438"/>
                  <a:pt x="3048000" y="4562707"/>
                </a:cubicBezTo>
                <a:cubicBezTo>
                  <a:pt x="3000436" y="4555912"/>
                  <a:pt x="2952558" y="4551308"/>
                  <a:pt x="2905125" y="4543657"/>
                </a:cubicBezTo>
                <a:cubicBezTo>
                  <a:pt x="2651700" y="4502782"/>
                  <a:pt x="2853619" y="4522289"/>
                  <a:pt x="2619375" y="4505557"/>
                </a:cubicBezTo>
                <a:cubicBezTo>
                  <a:pt x="2587625" y="4499207"/>
                  <a:pt x="2556495" y="4487278"/>
                  <a:pt x="2524125" y="4486507"/>
                </a:cubicBezTo>
                <a:cubicBezTo>
                  <a:pt x="2421980" y="4484075"/>
                  <a:pt x="2164518" y="4498917"/>
                  <a:pt x="2038350" y="4505557"/>
                </a:cubicBezTo>
                <a:cubicBezTo>
                  <a:pt x="1868859" y="4529770"/>
                  <a:pt x="2045851" y="4502152"/>
                  <a:pt x="1933575" y="4524607"/>
                </a:cubicBezTo>
                <a:cubicBezTo>
                  <a:pt x="1914637" y="4528395"/>
                  <a:pt x="1895278" y="4529942"/>
                  <a:pt x="1876425" y="4534132"/>
                </a:cubicBezTo>
                <a:cubicBezTo>
                  <a:pt x="1866624" y="4536310"/>
                  <a:pt x="1857504" y="4540899"/>
                  <a:pt x="1847850" y="4543657"/>
                </a:cubicBezTo>
                <a:cubicBezTo>
                  <a:pt x="1835263" y="4547253"/>
                  <a:pt x="1822587" y="4550615"/>
                  <a:pt x="1809750" y="4553182"/>
                </a:cubicBezTo>
                <a:cubicBezTo>
                  <a:pt x="1790812" y="4556970"/>
                  <a:pt x="1771453" y="4558517"/>
                  <a:pt x="1752600" y="4562707"/>
                </a:cubicBezTo>
                <a:cubicBezTo>
                  <a:pt x="1666069" y="4581936"/>
                  <a:pt x="1821712" y="4571988"/>
                  <a:pt x="1628775" y="4591282"/>
                </a:cubicBezTo>
                <a:lnTo>
                  <a:pt x="1533525" y="4600807"/>
                </a:lnTo>
                <a:cubicBezTo>
                  <a:pt x="1387475" y="4581757"/>
                  <a:pt x="1240286" y="4570005"/>
                  <a:pt x="1095375" y="4543657"/>
                </a:cubicBezTo>
                <a:cubicBezTo>
                  <a:pt x="1030148" y="4531798"/>
                  <a:pt x="904875" y="4486507"/>
                  <a:pt x="904875" y="4486507"/>
                </a:cubicBezTo>
                <a:cubicBezTo>
                  <a:pt x="852868" y="4451835"/>
                  <a:pt x="897346" y="4486067"/>
                  <a:pt x="847725" y="4429357"/>
                </a:cubicBezTo>
                <a:cubicBezTo>
                  <a:pt x="835898" y="4415840"/>
                  <a:pt x="819588" y="4406201"/>
                  <a:pt x="809625" y="4391257"/>
                </a:cubicBezTo>
                <a:cubicBezTo>
                  <a:pt x="685300" y="4204770"/>
                  <a:pt x="780530" y="4305012"/>
                  <a:pt x="704850" y="4229332"/>
                </a:cubicBezTo>
                <a:cubicBezTo>
                  <a:pt x="701675" y="4219807"/>
                  <a:pt x="700384" y="4209430"/>
                  <a:pt x="695325" y="4200757"/>
                </a:cubicBezTo>
                <a:cubicBezTo>
                  <a:pt x="652329" y="4127049"/>
                  <a:pt x="614075" y="4081407"/>
                  <a:pt x="552450" y="4019782"/>
                </a:cubicBezTo>
                <a:cubicBezTo>
                  <a:pt x="534915" y="4002247"/>
                  <a:pt x="516693" y="3984698"/>
                  <a:pt x="495300" y="3972157"/>
                </a:cubicBezTo>
                <a:cubicBezTo>
                  <a:pt x="424242" y="3930503"/>
                  <a:pt x="349896" y="3894692"/>
                  <a:pt x="276225" y="3857857"/>
                </a:cubicBezTo>
                <a:cubicBezTo>
                  <a:pt x="235565" y="3837527"/>
                  <a:pt x="194297" y="3818348"/>
                  <a:pt x="152400" y="3800707"/>
                </a:cubicBezTo>
                <a:cubicBezTo>
                  <a:pt x="60100" y="3761844"/>
                  <a:pt x="125805" y="3802027"/>
                  <a:pt x="66675" y="3762607"/>
                </a:cubicBezTo>
                <a:cubicBezTo>
                  <a:pt x="42226" y="3664810"/>
                  <a:pt x="75457" y="3786025"/>
                  <a:pt x="38100" y="3686407"/>
                </a:cubicBezTo>
                <a:cubicBezTo>
                  <a:pt x="33503" y="3674150"/>
                  <a:pt x="31142" y="3661144"/>
                  <a:pt x="28575" y="3648307"/>
                </a:cubicBezTo>
                <a:cubicBezTo>
                  <a:pt x="7406" y="3542462"/>
                  <a:pt x="10996" y="3556768"/>
                  <a:pt x="0" y="3457807"/>
                </a:cubicBezTo>
                <a:cubicBezTo>
                  <a:pt x="3175" y="3235557"/>
                  <a:pt x="3600" y="3013251"/>
                  <a:pt x="9525" y="2791057"/>
                </a:cubicBezTo>
                <a:cubicBezTo>
                  <a:pt x="9957" y="2774873"/>
                  <a:pt x="16154" y="2759360"/>
                  <a:pt x="19050" y="2743432"/>
                </a:cubicBezTo>
                <a:cubicBezTo>
                  <a:pt x="22505" y="2724431"/>
                  <a:pt x="26180" y="2705446"/>
                  <a:pt x="28575" y="2686282"/>
                </a:cubicBezTo>
                <a:cubicBezTo>
                  <a:pt x="54841" y="2476154"/>
                  <a:pt x="24166" y="2672433"/>
                  <a:pt x="47625" y="2543407"/>
                </a:cubicBezTo>
                <a:cubicBezTo>
                  <a:pt x="51080" y="2524406"/>
                  <a:pt x="52677" y="2505045"/>
                  <a:pt x="57150" y="2486257"/>
                </a:cubicBezTo>
                <a:cubicBezTo>
                  <a:pt x="68566" y="2438308"/>
                  <a:pt x="82706" y="2391048"/>
                  <a:pt x="95250" y="2343382"/>
                </a:cubicBezTo>
                <a:cubicBezTo>
                  <a:pt x="98582" y="2330722"/>
                  <a:pt x="102433" y="2318162"/>
                  <a:pt x="104775" y="2305282"/>
                </a:cubicBezTo>
                <a:cubicBezTo>
                  <a:pt x="111125" y="2270357"/>
                  <a:pt x="116387" y="2235217"/>
                  <a:pt x="123825" y="2200507"/>
                </a:cubicBezTo>
                <a:cubicBezTo>
                  <a:pt x="125929" y="2190690"/>
                  <a:pt x="129527" y="2181216"/>
                  <a:pt x="133350" y="2171932"/>
                </a:cubicBezTo>
                <a:cubicBezTo>
                  <a:pt x="151763" y="2127214"/>
                  <a:pt x="170859" y="2082774"/>
                  <a:pt x="190500" y="2038582"/>
                </a:cubicBezTo>
                <a:cubicBezTo>
                  <a:pt x="196267" y="2025607"/>
                  <a:pt x="203957" y="2013533"/>
                  <a:pt x="209550" y="2000482"/>
                </a:cubicBezTo>
                <a:cubicBezTo>
                  <a:pt x="213505" y="1991254"/>
                  <a:pt x="214585" y="1980887"/>
                  <a:pt x="219075" y="1971907"/>
                </a:cubicBezTo>
                <a:cubicBezTo>
                  <a:pt x="227354" y="1955348"/>
                  <a:pt x="239989" y="1941136"/>
                  <a:pt x="247650" y="1924282"/>
                </a:cubicBezTo>
                <a:cubicBezTo>
                  <a:pt x="255959" y="1906001"/>
                  <a:pt x="258977" y="1885668"/>
                  <a:pt x="266700" y="1867132"/>
                </a:cubicBezTo>
                <a:cubicBezTo>
                  <a:pt x="274892" y="1847472"/>
                  <a:pt x="287083" y="1829642"/>
                  <a:pt x="295275" y="1809982"/>
                </a:cubicBezTo>
                <a:cubicBezTo>
                  <a:pt x="324888" y="1738910"/>
                  <a:pt x="306738" y="1768408"/>
                  <a:pt x="323850" y="1695682"/>
                </a:cubicBezTo>
                <a:cubicBezTo>
                  <a:pt x="332141" y="1660444"/>
                  <a:pt x="340249" y="1624999"/>
                  <a:pt x="352425" y="1590907"/>
                </a:cubicBezTo>
                <a:cubicBezTo>
                  <a:pt x="356275" y="1580126"/>
                  <a:pt x="365125" y="1571857"/>
                  <a:pt x="371475" y="1562332"/>
                </a:cubicBezTo>
                <a:cubicBezTo>
                  <a:pt x="381000" y="1521057"/>
                  <a:pt x="389776" y="1479602"/>
                  <a:pt x="400050" y="1438507"/>
                </a:cubicBezTo>
                <a:cubicBezTo>
                  <a:pt x="405656" y="1416083"/>
                  <a:pt x="412458" y="1393972"/>
                  <a:pt x="419100" y="1371832"/>
                </a:cubicBezTo>
                <a:cubicBezTo>
                  <a:pt x="421985" y="1362215"/>
                  <a:pt x="424670" y="1352485"/>
                  <a:pt x="428625" y="1343257"/>
                </a:cubicBezTo>
                <a:cubicBezTo>
                  <a:pt x="434218" y="1330206"/>
                  <a:pt x="442082" y="1318208"/>
                  <a:pt x="447675" y="1305157"/>
                </a:cubicBezTo>
                <a:cubicBezTo>
                  <a:pt x="461504" y="1272889"/>
                  <a:pt x="452973" y="1271735"/>
                  <a:pt x="476250" y="1238482"/>
                </a:cubicBezTo>
                <a:cubicBezTo>
                  <a:pt x="592825" y="1071947"/>
                  <a:pt x="468489" y="1273642"/>
                  <a:pt x="552450" y="1133707"/>
                </a:cubicBezTo>
                <a:cubicBezTo>
                  <a:pt x="570898" y="1059914"/>
                  <a:pt x="546898" y="1128145"/>
                  <a:pt x="590550" y="1067032"/>
                </a:cubicBezTo>
                <a:cubicBezTo>
                  <a:pt x="598803" y="1055478"/>
                  <a:pt x="604007" y="1041983"/>
                  <a:pt x="609600" y="1028932"/>
                </a:cubicBezTo>
                <a:cubicBezTo>
                  <a:pt x="613555" y="1019704"/>
                  <a:pt x="613556" y="1008711"/>
                  <a:pt x="619125" y="1000357"/>
                </a:cubicBezTo>
                <a:cubicBezTo>
                  <a:pt x="626597" y="989149"/>
                  <a:pt x="638175" y="981307"/>
                  <a:pt x="647700" y="971782"/>
                </a:cubicBezTo>
                <a:cubicBezTo>
                  <a:pt x="671641" y="899958"/>
                  <a:pt x="639346" y="988490"/>
                  <a:pt x="676275" y="914632"/>
                </a:cubicBezTo>
                <a:cubicBezTo>
                  <a:pt x="701867" y="863449"/>
                  <a:pt x="658449" y="885241"/>
                  <a:pt x="742950" y="828907"/>
                </a:cubicBezTo>
                <a:cubicBezTo>
                  <a:pt x="752475" y="822557"/>
                  <a:pt x="760806" y="813877"/>
                  <a:pt x="771525" y="809857"/>
                </a:cubicBezTo>
                <a:cubicBezTo>
                  <a:pt x="786684" y="804173"/>
                  <a:pt x="787400" y="809857"/>
                  <a:pt x="790575" y="809857"/>
                </a:cubicBezTo>
                <a:close/>
              </a:path>
            </a:pathLst>
          </a:cu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Sonne 5">
            <a:extLst>
              <a:ext uri="{FF2B5EF4-FFF2-40B4-BE49-F238E27FC236}">
                <a16:creationId xmlns:a16="http://schemas.microsoft.com/office/drawing/2014/main" id="{97D12941-9452-41FF-A8AC-CBC1227F0BD1}"/>
              </a:ext>
            </a:extLst>
          </p:cNvPr>
          <p:cNvSpPr/>
          <p:nvPr/>
        </p:nvSpPr>
        <p:spPr>
          <a:xfrm>
            <a:off x="9867900" y="4638675"/>
            <a:ext cx="381000" cy="342900"/>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Sonne 6">
            <a:extLst>
              <a:ext uri="{FF2B5EF4-FFF2-40B4-BE49-F238E27FC236}">
                <a16:creationId xmlns:a16="http://schemas.microsoft.com/office/drawing/2014/main" id="{DE052A91-9F6A-468E-A682-ED0F57866CDD}"/>
              </a:ext>
            </a:extLst>
          </p:cNvPr>
          <p:cNvSpPr/>
          <p:nvPr/>
        </p:nvSpPr>
        <p:spPr>
          <a:xfrm>
            <a:off x="9886950" y="4981575"/>
            <a:ext cx="381000" cy="342900"/>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onne 7">
            <a:extLst>
              <a:ext uri="{FF2B5EF4-FFF2-40B4-BE49-F238E27FC236}">
                <a16:creationId xmlns:a16="http://schemas.microsoft.com/office/drawing/2014/main" id="{3C447337-B189-4D0C-A867-AEB4F0537823}"/>
              </a:ext>
            </a:extLst>
          </p:cNvPr>
          <p:cNvSpPr/>
          <p:nvPr/>
        </p:nvSpPr>
        <p:spPr>
          <a:xfrm>
            <a:off x="8839200" y="4100396"/>
            <a:ext cx="381000" cy="342900"/>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Sonne 8">
            <a:extLst>
              <a:ext uri="{FF2B5EF4-FFF2-40B4-BE49-F238E27FC236}">
                <a16:creationId xmlns:a16="http://schemas.microsoft.com/office/drawing/2014/main" id="{24AB5DE4-80CE-4DAC-BD0D-03691A506B3F}"/>
              </a:ext>
            </a:extLst>
          </p:cNvPr>
          <p:cNvSpPr/>
          <p:nvPr/>
        </p:nvSpPr>
        <p:spPr>
          <a:xfrm>
            <a:off x="9486900" y="4810125"/>
            <a:ext cx="381000" cy="342900"/>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Sonne 9">
            <a:extLst>
              <a:ext uri="{FF2B5EF4-FFF2-40B4-BE49-F238E27FC236}">
                <a16:creationId xmlns:a16="http://schemas.microsoft.com/office/drawing/2014/main" id="{6E3DC8DE-F79B-4A99-9F23-655BC004BDC3}"/>
              </a:ext>
            </a:extLst>
          </p:cNvPr>
          <p:cNvSpPr/>
          <p:nvPr/>
        </p:nvSpPr>
        <p:spPr>
          <a:xfrm>
            <a:off x="8963025" y="4810125"/>
            <a:ext cx="381000" cy="342900"/>
          </a:xfrm>
          <a:prstGeom prst="sun">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Wolke 10">
            <a:extLst>
              <a:ext uri="{FF2B5EF4-FFF2-40B4-BE49-F238E27FC236}">
                <a16:creationId xmlns:a16="http://schemas.microsoft.com/office/drawing/2014/main" id="{4E0F4E23-DF8C-47E0-A837-DF93A776E63A}"/>
              </a:ext>
            </a:extLst>
          </p:cNvPr>
          <p:cNvSpPr/>
          <p:nvPr/>
        </p:nvSpPr>
        <p:spPr>
          <a:xfrm>
            <a:off x="6324600" y="2571518"/>
            <a:ext cx="523875"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Wolke 11">
            <a:extLst>
              <a:ext uri="{FF2B5EF4-FFF2-40B4-BE49-F238E27FC236}">
                <a16:creationId xmlns:a16="http://schemas.microsoft.com/office/drawing/2014/main" id="{28B982DD-CB71-4A36-8BBD-F3E5F0E5B66E}"/>
              </a:ext>
            </a:extLst>
          </p:cNvPr>
          <p:cNvSpPr/>
          <p:nvPr/>
        </p:nvSpPr>
        <p:spPr>
          <a:xfrm>
            <a:off x="5845970" y="3033707"/>
            <a:ext cx="652463" cy="34607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Wolke 12">
            <a:extLst>
              <a:ext uri="{FF2B5EF4-FFF2-40B4-BE49-F238E27FC236}">
                <a16:creationId xmlns:a16="http://schemas.microsoft.com/office/drawing/2014/main" id="{C52E5928-719E-4B02-AC75-F29D2B23AF07}"/>
              </a:ext>
            </a:extLst>
          </p:cNvPr>
          <p:cNvSpPr/>
          <p:nvPr/>
        </p:nvSpPr>
        <p:spPr>
          <a:xfrm>
            <a:off x="7210424" y="2562341"/>
            <a:ext cx="895350"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Wolke 13">
            <a:extLst>
              <a:ext uri="{FF2B5EF4-FFF2-40B4-BE49-F238E27FC236}">
                <a16:creationId xmlns:a16="http://schemas.microsoft.com/office/drawing/2014/main" id="{7E2D4E40-672C-4C61-ADBD-4E198C8F27CE}"/>
              </a:ext>
            </a:extLst>
          </p:cNvPr>
          <p:cNvSpPr/>
          <p:nvPr/>
        </p:nvSpPr>
        <p:spPr>
          <a:xfrm>
            <a:off x="6806041" y="2714045"/>
            <a:ext cx="523875"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Wolke 14">
            <a:extLst>
              <a:ext uri="{FF2B5EF4-FFF2-40B4-BE49-F238E27FC236}">
                <a16:creationId xmlns:a16="http://schemas.microsoft.com/office/drawing/2014/main" id="{EC45146C-480F-457C-819E-11B508C864A6}"/>
              </a:ext>
            </a:extLst>
          </p:cNvPr>
          <p:cNvSpPr/>
          <p:nvPr/>
        </p:nvSpPr>
        <p:spPr>
          <a:xfrm rot="18261988">
            <a:off x="5739246" y="3537921"/>
            <a:ext cx="523875"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Wolke 15">
            <a:extLst>
              <a:ext uri="{FF2B5EF4-FFF2-40B4-BE49-F238E27FC236}">
                <a16:creationId xmlns:a16="http://schemas.microsoft.com/office/drawing/2014/main" id="{693AEB8C-4D65-45DA-9C3B-73F5944867C4}"/>
              </a:ext>
            </a:extLst>
          </p:cNvPr>
          <p:cNvSpPr/>
          <p:nvPr/>
        </p:nvSpPr>
        <p:spPr>
          <a:xfrm rot="17375347">
            <a:off x="6896099" y="2225212"/>
            <a:ext cx="523875"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Wolke 16">
            <a:extLst>
              <a:ext uri="{FF2B5EF4-FFF2-40B4-BE49-F238E27FC236}">
                <a16:creationId xmlns:a16="http://schemas.microsoft.com/office/drawing/2014/main" id="{163D1F11-50AF-4101-A080-BE2900A60004}"/>
              </a:ext>
            </a:extLst>
          </p:cNvPr>
          <p:cNvSpPr/>
          <p:nvPr/>
        </p:nvSpPr>
        <p:spPr>
          <a:xfrm rot="1471785">
            <a:off x="5754714" y="2641328"/>
            <a:ext cx="523875" cy="2667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Inhaltsplatzhalter 12" descr="Satellitenantenne">
            <a:extLst>
              <a:ext uri="{FF2B5EF4-FFF2-40B4-BE49-F238E27FC236}">
                <a16:creationId xmlns:a16="http://schemas.microsoft.com/office/drawing/2014/main" id="{FD27079E-1B42-4DF2-ABA6-3F3687588AFD}"/>
              </a:ext>
            </a:extLst>
          </p:cNvPr>
          <p:cNvPicPr>
            <a:picLocks noGrp="1" noChangeAspect="1"/>
          </p:cNvPicPr>
          <p:nvPr>
            <p:ph sz="half" idx="2"/>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8053189">
            <a:off x="7925982" y="123866"/>
            <a:ext cx="914400" cy="914400"/>
          </a:xfrm>
        </p:spPr>
      </p:pic>
    </p:spTree>
    <p:extLst>
      <p:ext uri="{BB962C8B-B14F-4D97-AF65-F5344CB8AC3E}">
        <p14:creationId xmlns:p14="http://schemas.microsoft.com/office/powerpoint/2010/main" val="866923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6F420E0-2F83-41FA-8CA2-3B2D8A781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2"/>
            <a:ext cx="12192000" cy="6853996"/>
          </a:xfrm>
          <a:prstGeom prst="rect">
            <a:avLst/>
          </a:prstGeom>
        </p:spPr>
      </p:pic>
    </p:spTree>
    <p:extLst>
      <p:ext uri="{BB962C8B-B14F-4D97-AF65-F5344CB8AC3E}">
        <p14:creationId xmlns:p14="http://schemas.microsoft.com/office/powerpoint/2010/main" val="3492610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5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4">
            <a:extLst>
              <a:ext uri="{FF2B5EF4-FFF2-40B4-BE49-F238E27FC236}">
                <a16:creationId xmlns:a16="http://schemas.microsoft.com/office/drawing/2014/main" id="{B873A8F8-0DFE-41C2-A309-4BFE1EBE2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318" y="-12304"/>
            <a:ext cx="8462682" cy="6870304"/>
          </a:xfrm>
          <a:prstGeom prst="rect">
            <a:avLst/>
          </a:prstGeom>
        </p:spPr>
      </p:pic>
      <p:sp>
        <p:nvSpPr>
          <p:cNvPr id="3" name="Textfeld 2">
            <a:extLst>
              <a:ext uri="{FF2B5EF4-FFF2-40B4-BE49-F238E27FC236}">
                <a16:creationId xmlns:a16="http://schemas.microsoft.com/office/drawing/2014/main" id="{B4242FF9-E654-42A5-AD27-7DB52FEDEC15}"/>
              </a:ext>
            </a:extLst>
          </p:cNvPr>
          <p:cNvSpPr txBox="1"/>
          <p:nvPr/>
        </p:nvSpPr>
        <p:spPr>
          <a:xfrm>
            <a:off x="8790813" y="6409764"/>
            <a:ext cx="3401187" cy="369332"/>
          </a:xfrm>
          <a:prstGeom prst="rect">
            <a:avLst/>
          </a:prstGeom>
          <a:noFill/>
        </p:spPr>
        <p:txBody>
          <a:bodyPr wrap="none" rtlCol="0">
            <a:spAutoFit/>
          </a:bodyPr>
          <a:lstStyle/>
          <a:p>
            <a:r>
              <a:rPr lang="es-ES" b="1">
                <a:solidFill>
                  <a:schemeClr val="bg1"/>
                </a:solidFill>
              </a:rPr>
              <a:t>Credit: </a:t>
            </a:r>
            <a:r>
              <a:rPr lang="es-ES">
                <a:solidFill>
                  <a:schemeClr val="bg1"/>
                </a:solidFill>
                <a:hlinkClick r:id="rId3">
                  <a:extLst>
                    <a:ext uri="{A12FA001-AC4F-418D-AE19-62706E023703}">
                      <ahyp:hlinkClr xmlns:ahyp="http://schemas.microsoft.com/office/drawing/2018/hyperlinkcolor" val="tx"/>
                    </a:ext>
                  </a:extLst>
                </a:hlinkClick>
              </a:rPr>
              <a:t>NASA</a:t>
            </a:r>
            <a:r>
              <a:rPr lang="es-ES">
                <a:solidFill>
                  <a:schemeClr val="bg1"/>
                </a:solidFill>
              </a:rPr>
              <a:t>, </a:t>
            </a:r>
            <a:r>
              <a:rPr lang="es-ES">
                <a:solidFill>
                  <a:schemeClr val="bg1"/>
                </a:solidFill>
                <a:hlinkClick r:id="rId4">
                  <a:extLst>
                    <a:ext uri="{A12FA001-AC4F-418D-AE19-62706E023703}">
                      <ahyp:hlinkClr xmlns:ahyp="http://schemas.microsoft.com/office/drawing/2018/hyperlinkcolor" val="tx"/>
                    </a:ext>
                  </a:extLst>
                </a:hlinkClick>
              </a:rPr>
              <a:t>ESA</a:t>
            </a:r>
            <a:r>
              <a:rPr lang="es-ES">
                <a:solidFill>
                  <a:schemeClr val="bg1"/>
                </a:solidFill>
              </a:rPr>
              <a:t>, J. Hester (</a:t>
            </a:r>
            <a:r>
              <a:rPr lang="es-ES">
                <a:solidFill>
                  <a:schemeClr val="bg1"/>
                </a:solidFill>
                <a:hlinkClick r:id="rId5">
                  <a:extLst>
                    <a:ext uri="{A12FA001-AC4F-418D-AE19-62706E023703}">
                      <ahyp:hlinkClr xmlns:ahyp="http://schemas.microsoft.com/office/drawing/2018/hyperlinkcolor" val="tx"/>
                    </a:ext>
                  </a:extLst>
                </a:hlinkClick>
              </a:rPr>
              <a:t>ASU</a:t>
            </a:r>
            <a:r>
              <a:rPr lang="es-ES">
                <a:solidFill>
                  <a:schemeClr val="bg1"/>
                </a:solidFill>
              </a:rPr>
              <a:t>) </a:t>
            </a:r>
            <a:endParaRPr lang="de-DE">
              <a:solidFill>
                <a:schemeClr val="bg1"/>
              </a:solidFill>
            </a:endParaRPr>
          </a:p>
        </p:txBody>
      </p:sp>
      <p:pic>
        <p:nvPicPr>
          <p:cNvPr id="7" name="Grafik 6">
            <a:extLst>
              <a:ext uri="{FF2B5EF4-FFF2-40B4-BE49-F238E27FC236}">
                <a16:creationId xmlns:a16="http://schemas.microsoft.com/office/drawing/2014/main" id="{47D2E431-BE1F-46A3-8B3E-57D349CC7AC1}"/>
              </a:ext>
            </a:extLst>
          </p:cNvPr>
          <p:cNvPicPr>
            <a:picLocks noChangeAspect="1"/>
          </p:cNvPicPr>
          <p:nvPr/>
        </p:nvPicPr>
        <p:blipFill rotWithShape="1">
          <a:blip r:embed="rId6">
            <a:extLst>
              <a:ext uri="{28A0092B-C50C-407E-A947-70E740481C1C}">
                <a14:useLocalDpi xmlns:a14="http://schemas.microsoft.com/office/drawing/2010/main" val="0"/>
              </a:ext>
            </a:extLst>
          </a:blip>
          <a:srcRect l="28749" t="-29" r="25547" b="29"/>
          <a:stretch/>
        </p:blipFill>
        <p:spPr>
          <a:xfrm>
            <a:off x="0" y="-12304"/>
            <a:ext cx="5572125" cy="6853996"/>
          </a:xfrm>
          <a:prstGeom prst="rect">
            <a:avLst/>
          </a:prstGeom>
        </p:spPr>
      </p:pic>
      <p:sp>
        <p:nvSpPr>
          <p:cNvPr id="9" name="Rechteck 8">
            <a:extLst>
              <a:ext uri="{FF2B5EF4-FFF2-40B4-BE49-F238E27FC236}">
                <a16:creationId xmlns:a16="http://schemas.microsoft.com/office/drawing/2014/main" id="{E7CBF086-0784-4588-BC4B-275B6C6F7993}"/>
              </a:ext>
            </a:extLst>
          </p:cNvPr>
          <p:cNvSpPr/>
          <p:nvPr/>
        </p:nvSpPr>
        <p:spPr>
          <a:xfrm>
            <a:off x="2876550" y="2952750"/>
            <a:ext cx="852768" cy="866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47D3F6E1-1DEE-41FA-A3A5-A58278F6F2C9}"/>
              </a:ext>
            </a:extLst>
          </p:cNvPr>
          <p:cNvCxnSpPr/>
          <p:nvPr/>
        </p:nvCxnSpPr>
        <p:spPr>
          <a:xfrm flipV="1">
            <a:off x="2876550" y="16308"/>
            <a:ext cx="2695575" cy="29201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9F4DBA5-E516-480A-BC9D-C80AD85458C3}"/>
              </a:ext>
            </a:extLst>
          </p:cNvPr>
          <p:cNvCxnSpPr>
            <a:cxnSpLocks/>
          </p:cNvCxnSpPr>
          <p:nvPr/>
        </p:nvCxnSpPr>
        <p:spPr>
          <a:xfrm>
            <a:off x="2876550" y="3819525"/>
            <a:ext cx="2695575" cy="30384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9566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10135-8555-4491-803A-1A660052F502}"/>
              </a:ext>
            </a:extLst>
          </p:cNvPr>
          <p:cNvSpPr>
            <a:spLocks noGrp="1"/>
          </p:cNvSpPr>
          <p:nvPr>
            <p:ph type="title"/>
          </p:nvPr>
        </p:nvSpPr>
        <p:spPr>
          <a:xfrm>
            <a:off x="838200" y="365125"/>
            <a:ext cx="10515600" cy="1325563"/>
          </a:xfrm>
        </p:spPr>
        <p:txBody>
          <a:bodyPr/>
          <a:lstStyle/>
          <a:p>
            <a:r>
              <a:rPr lang="de-DE" dirty="0"/>
              <a:t>Molekülspektroskopie – was ist das</a:t>
            </a:r>
          </a:p>
        </p:txBody>
      </p:sp>
      <p:sp>
        <p:nvSpPr>
          <p:cNvPr id="3" name="Inhaltsplatzhalter 2">
            <a:extLst>
              <a:ext uri="{FF2B5EF4-FFF2-40B4-BE49-F238E27FC236}">
                <a16:creationId xmlns:a16="http://schemas.microsoft.com/office/drawing/2014/main" id="{25403DB6-1D1E-4207-888D-E96F18002C7C}"/>
              </a:ext>
            </a:extLst>
          </p:cNvPr>
          <p:cNvSpPr>
            <a:spLocks noGrp="1"/>
          </p:cNvSpPr>
          <p:nvPr>
            <p:ph idx="1"/>
          </p:nvPr>
        </p:nvSpPr>
        <p:spPr/>
        <p:txBody>
          <a:bodyPr/>
          <a:lstStyle/>
          <a:p>
            <a:r>
              <a:rPr lang="de-DE"/>
              <a:t>Klassische astronomische Beobachtungen detektieren „Licht“ astronomischer Objekte.</a:t>
            </a:r>
          </a:p>
          <a:p>
            <a:r>
              <a:rPr lang="de-DE"/>
              <a:t>Licht ist eine elektro-magnetische Welle</a:t>
            </a:r>
          </a:p>
          <a:p>
            <a:r>
              <a:rPr lang="de-DE"/>
              <a:t>Eine Eigenschaft von Wellen ist deren Frequenz bzw. Wellenlänge.</a:t>
            </a:r>
          </a:p>
        </p:txBody>
      </p:sp>
      <p:grpSp>
        <p:nvGrpSpPr>
          <p:cNvPr id="4" name="Gruppieren 3">
            <a:extLst>
              <a:ext uri="{FF2B5EF4-FFF2-40B4-BE49-F238E27FC236}">
                <a16:creationId xmlns:a16="http://schemas.microsoft.com/office/drawing/2014/main" id="{B3FD45D0-D9C6-4156-973F-23D281372C92}"/>
              </a:ext>
            </a:extLst>
          </p:cNvPr>
          <p:cNvGrpSpPr/>
          <p:nvPr/>
        </p:nvGrpSpPr>
        <p:grpSpPr>
          <a:xfrm>
            <a:off x="4738678" y="4057644"/>
            <a:ext cx="4143404" cy="2015496"/>
            <a:chOff x="3214678" y="2571744"/>
            <a:chExt cx="4143404" cy="2015496"/>
          </a:xfrm>
        </p:grpSpPr>
        <p:sp>
          <p:nvSpPr>
            <p:cNvPr id="5" name="Rechteck 4">
              <a:extLst>
                <a:ext uri="{FF2B5EF4-FFF2-40B4-BE49-F238E27FC236}">
                  <a16:creationId xmlns:a16="http://schemas.microsoft.com/office/drawing/2014/main" id="{DFFE5E73-D97A-446F-B277-363867C4E9CF}"/>
                </a:ext>
              </a:extLst>
            </p:cNvPr>
            <p:cNvSpPr/>
            <p:nvPr/>
          </p:nvSpPr>
          <p:spPr>
            <a:xfrm>
              <a:off x="3214678" y="2571744"/>
              <a:ext cx="4143404" cy="20154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Picture 3" descr="C:\Dokumente und Einstellungen\Markus Röllig\Lokale Einstellungen\Temporary Internet Files\Content.IE5\2H3TO4PS\MCBD05869_0000[1].wmf">
              <a:extLst>
                <a:ext uri="{FF2B5EF4-FFF2-40B4-BE49-F238E27FC236}">
                  <a16:creationId xmlns:a16="http://schemas.microsoft.com/office/drawing/2014/main" id="{7CB047A1-2BFB-4778-95E5-B534C61F3E8D}"/>
                </a:ext>
              </a:extLst>
            </p:cNvPr>
            <p:cNvPicPr>
              <a:picLocks noChangeAspect="1" noChangeArrowheads="1"/>
            </p:cNvPicPr>
            <p:nvPr/>
          </p:nvPicPr>
          <p:blipFill>
            <a:blip r:embed="rId2"/>
            <a:srcRect/>
            <a:stretch>
              <a:fillRect/>
            </a:stretch>
          </p:blipFill>
          <p:spPr bwMode="auto">
            <a:xfrm>
              <a:off x="5286380" y="2857496"/>
              <a:ext cx="993879" cy="1126764"/>
            </a:xfrm>
            <a:prstGeom prst="rect">
              <a:avLst/>
            </a:prstGeom>
            <a:noFill/>
          </p:spPr>
        </p:pic>
        <p:sp>
          <p:nvSpPr>
            <p:cNvPr id="7" name="Rechteck 6">
              <a:extLst>
                <a:ext uri="{FF2B5EF4-FFF2-40B4-BE49-F238E27FC236}">
                  <a16:creationId xmlns:a16="http://schemas.microsoft.com/office/drawing/2014/main" id="{E2D2A751-AE99-421B-B16C-7CE88FEC8B24}"/>
                </a:ext>
              </a:extLst>
            </p:cNvPr>
            <p:cNvSpPr/>
            <p:nvPr/>
          </p:nvSpPr>
          <p:spPr>
            <a:xfrm>
              <a:off x="4572000" y="2786058"/>
              <a:ext cx="857256" cy="1143008"/>
            </a:xfrm>
            <a:prstGeom prst="rect">
              <a:avLst/>
            </a:prstGeom>
            <a:gradFill flip="none" rotWithShape="1">
              <a:gsLst>
                <a:gs pos="0">
                  <a:srgbClr val="7A0808"/>
                </a:gs>
                <a:gs pos="30000">
                  <a:srgbClr val="66008F"/>
                </a:gs>
                <a:gs pos="64999">
                  <a:srgbClr val="BA0066"/>
                </a:gs>
                <a:gs pos="89999">
                  <a:srgbClr val="FF0000"/>
                </a:gs>
                <a:gs pos="100000">
                  <a:srgbClr val="FF8200"/>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 name="Gruppieren 7">
            <a:extLst>
              <a:ext uri="{FF2B5EF4-FFF2-40B4-BE49-F238E27FC236}">
                <a16:creationId xmlns:a16="http://schemas.microsoft.com/office/drawing/2014/main" id="{30EC2539-1480-4AB6-8A4F-33EE8978B3CB}"/>
              </a:ext>
            </a:extLst>
          </p:cNvPr>
          <p:cNvGrpSpPr/>
          <p:nvPr/>
        </p:nvGrpSpPr>
        <p:grpSpPr>
          <a:xfrm>
            <a:off x="1704950" y="4057644"/>
            <a:ext cx="4214842" cy="2019300"/>
            <a:chOff x="1000100" y="2571744"/>
            <a:chExt cx="4214842" cy="2019300"/>
          </a:xfrm>
        </p:grpSpPr>
        <p:pic>
          <p:nvPicPr>
            <p:cNvPr id="9" name="Grafik 8" descr="744px-Spectre_Terahertz_svg-cropped-left.jpg">
              <a:extLst>
                <a:ext uri="{FF2B5EF4-FFF2-40B4-BE49-F238E27FC236}">
                  <a16:creationId xmlns:a16="http://schemas.microsoft.com/office/drawing/2014/main" id="{DEDBA468-077F-4734-BA95-C651F7495AB9}"/>
                </a:ext>
              </a:extLst>
            </p:cNvPr>
            <p:cNvPicPr>
              <a:picLocks noChangeAspect="1"/>
            </p:cNvPicPr>
            <p:nvPr/>
          </p:nvPicPr>
          <p:blipFill>
            <a:blip r:embed="rId3"/>
            <a:stretch>
              <a:fillRect/>
            </a:stretch>
          </p:blipFill>
          <p:spPr>
            <a:xfrm>
              <a:off x="1071538" y="2571744"/>
              <a:ext cx="4143404" cy="2019300"/>
            </a:xfrm>
            <a:prstGeom prst="rect">
              <a:avLst/>
            </a:prstGeom>
          </p:spPr>
        </p:pic>
        <p:sp>
          <p:nvSpPr>
            <p:cNvPr id="10" name="Textfeld 9">
              <a:extLst>
                <a:ext uri="{FF2B5EF4-FFF2-40B4-BE49-F238E27FC236}">
                  <a16:creationId xmlns:a16="http://schemas.microsoft.com/office/drawing/2014/main" id="{E0600645-B06C-4DEE-90FC-44464FF28FFE}"/>
                </a:ext>
              </a:extLst>
            </p:cNvPr>
            <p:cNvSpPr txBox="1"/>
            <p:nvPr/>
          </p:nvSpPr>
          <p:spPr>
            <a:xfrm>
              <a:off x="1000100" y="4071942"/>
              <a:ext cx="4198393" cy="369332"/>
            </a:xfrm>
            <a:prstGeom prst="rect">
              <a:avLst/>
            </a:prstGeom>
            <a:noFill/>
          </p:spPr>
          <p:txBody>
            <a:bodyPr wrap="none" rtlCol="0">
              <a:spAutoFit/>
            </a:bodyPr>
            <a:lstStyle/>
            <a:p>
              <a:r>
                <a:rPr lang="de-DE">
                  <a:solidFill>
                    <a:schemeClr val="bg1"/>
                  </a:solidFill>
                </a:rPr>
                <a:t>Gamma        Röntgen          UV          </a:t>
              </a:r>
              <a:r>
                <a:rPr lang="de-DE" dirty="0">
                  <a:solidFill>
                    <a:schemeClr val="bg1"/>
                  </a:solidFill>
                </a:rPr>
                <a:t>optisch</a:t>
              </a:r>
            </a:p>
          </p:txBody>
        </p:sp>
      </p:grpSp>
      <p:grpSp>
        <p:nvGrpSpPr>
          <p:cNvPr id="11" name="Gruppieren 10">
            <a:extLst>
              <a:ext uri="{FF2B5EF4-FFF2-40B4-BE49-F238E27FC236}">
                <a16:creationId xmlns:a16="http://schemas.microsoft.com/office/drawing/2014/main" id="{28116608-D31F-489E-977E-8711E7177ACA}"/>
              </a:ext>
            </a:extLst>
          </p:cNvPr>
          <p:cNvGrpSpPr/>
          <p:nvPr/>
        </p:nvGrpSpPr>
        <p:grpSpPr>
          <a:xfrm>
            <a:off x="7072318" y="4057644"/>
            <a:ext cx="3019425" cy="2015496"/>
            <a:chOff x="5214942" y="2571744"/>
            <a:chExt cx="3019425" cy="2015496"/>
          </a:xfrm>
        </p:grpSpPr>
        <p:pic>
          <p:nvPicPr>
            <p:cNvPr id="12" name="Grafik 11" descr="744px-Spectre_Terahertz_svg-cropped-right.jpg">
              <a:extLst>
                <a:ext uri="{FF2B5EF4-FFF2-40B4-BE49-F238E27FC236}">
                  <a16:creationId xmlns:a16="http://schemas.microsoft.com/office/drawing/2014/main" id="{BB3EB3C6-1A51-457B-8C79-BC8DB3F9765A}"/>
                </a:ext>
              </a:extLst>
            </p:cNvPr>
            <p:cNvPicPr>
              <a:picLocks noChangeAspect="1"/>
            </p:cNvPicPr>
            <p:nvPr/>
          </p:nvPicPr>
          <p:blipFill>
            <a:blip r:embed="rId4"/>
            <a:stretch>
              <a:fillRect/>
            </a:stretch>
          </p:blipFill>
          <p:spPr>
            <a:xfrm>
              <a:off x="5214942" y="2571744"/>
              <a:ext cx="3019425" cy="2015496"/>
            </a:xfrm>
            <a:prstGeom prst="rect">
              <a:avLst/>
            </a:prstGeom>
          </p:spPr>
        </p:pic>
        <p:sp>
          <p:nvSpPr>
            <p:cNvPr id="13" name="Textfeld 12">
              <a:extLst>
                <a:ext uri="{FF2B5EF4-FFF2-40B4-BE49-F238E27FC236}">
                  <a16:creationId xmlns:a16="http://schemas.microsoft.com/office/drawing/2014/main" id="{BF10EE55-6C34-4554-B4EE-1F08B6219380}"/>
                </a:ext>
              </a:extLst>
            </p:cNvPr>
            <p:cNvSpPr txBox="1"/>
            <p:nvPr/>
          </p:nvSpPr>
          <p:spPr>
            <a:xfrm>
              <a:off x="5286380" y="4071942"/>
              <a:ext cx="2390398" cy="369332"/>
            </a:xfrm>
            <a:prstGeom prst="rect">
              <a:avLst/>
            </a:prstGeom>
            <a:noFill/>
          </p:spPr>
          <p:txBody>
            <a:bodyPr wrap="none" rtlCol="0">
              <a:spAutoFit/>
            </a:bodyPr>
            <a:lstStyle/>
            <a:p>
              <a:r>
                <a:rPr lang="de-DE" dirty="0">
                  <a:solidFill>
                    <a:schemeClr val="bg1"/>
                  </a:solidFill>
                </a:rPr>
                <a:t> Mikrowelle       Radio</a:t>
              </a:r>
            </a:p>
          </p:txBody>
        </p:sp>
      </p:grpSp>
      <p:sp>
        <p:nvSpPr>
          <p:cNvPr id="14" name="Textfeld 13">
            <a:extLst>
              <a:ext uri="{FF2B5EF4-FFF2-40B4-BE49-F238E27FC236}">
                <a16:creationId xmlns:a16="http://schemas.microsoft.com/office/drawing/2014/main" id="{8D9FC7EB-0465-486D-B960-FD74D99A6118}"/>
              </a:ext>
            </a:extLst>
          </p:cNvPr>
          <p:cNvSpPr txBox="1"/>
          <p:nvPr/>
        </p:nvSpPr>
        <p:spPr>
          <a:xfrm>
            <a:off x="6381752" y="5557842"/>
            <a:ext cx="415498" cy="369332"/>
          </a:xfrm>
          <a:prstGeom prst="rect">
            <a:avLst/>
          </a:prstGeom>
          <a:noFill/>
        </p:spPr>
        <p:txBody>
          <a:bodyPr wrap="none" rtlCol="0">
            <a:spAutoFit/>
          </a:bodyPr>
          <a:lstStyle/>
          <a:p>
            <a:r>
              <a:rPr lang="de-DE" dirty="0">
                <a:solidFill>
                  <a:schemeClr val="bg1"/>
                </a:solidFill>
              </a:rPr>
              <a:t>IR</a:t>
            </a:r>
          </a:p>
        </p:txBody>
      </p:sp>
      <p:sp>
        <p:nvSpPr>
          <p:cNvPr id="15" name="Textfeld 14">
            <a:extLst>
              <a:ext uri="{FF2B5EF4-FFF2-40B4-BE49-F238E27FC236}">
                <a16:creationId xmlns:a16="http://schemas.microsoft.com/office/drawing/2014/main" id="{55ED5290-F69E-4748-9CA1-F7428238DE74}"/>
              </a:ext>
            </a:extLst>
          </p:cNvPr>
          <p:cNvSpPr txBox="1"/>
          <p:nvPr/>
        </p:nvSpPr>
        <p:spPr>
          <a:xfrm>
            <a:off x="2006388" y="6176963"/>
            <a:ext cx="8085355" cy="369332"/>
          </a:xfrm>
          <a:prstGeom prst="rect">
            <a:avLst/>
          </a:prstGeom>
          <a:noFill/>
        </p:spPr>
        <p:txBody>
          <a:bodyPr wrap="none" rtlCol="0">
            <a:spAutoFit/>
          </a:bodyPr>
          <a:lstStyle/>
          <a:p>
            <a:r>
              <a:rPr lang="de-DE"/>
              <a:t>hohe Energie                                                                                                  geringe Energie</a:t>
            </a:r>
          </a:p>
        </p:txBody>
      </p:sp>
      <p:sp>
        <p:nvSpPr>
          <p:cNvPr id="16" name="Pfeil: nach links und rechts 15">
            <a:extLst>
              <a:ext uri="{FF2B5EF4-FFF2-40B4-BE49-F238E27FC236}">
                <a16:creationId xmlns:a16="http://schemas.microsoft.com/office/drawing/2014/main" id="{9389C240-D7BE-497D-9492-D002FA14580C}"/>
              </a:ext>
            </a:extLst>
          </p:cNvPr>
          <p:cNvSpPr/>
          <p:nvPr/>
        </p:nvSpPr>
        <p:spPr>
          <a:xfrm>
            <a:off x="3430644" y="6195057"/>
            <a:ext cx="4951356" cy="2846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354997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8E1D03-D6CB-4208-B210-52CB8317AF89}"/>
              </a:ext>
            </a:extLst>
          </p:cNvPr>
          <p:cNvSpPr>
            <a:spLocks noGrp="1"/>
          </p:cNvSpPr>
          <p:nvPr>
            <p:ph type="title"/>
          </p:nvPr>
        </p:nvSpPr>
        <p:spPr>
          <a:xfrm>
            <a:off x="143915" y="365125"/>
            <a:ext cx="11209885" cy="1325563"/>
          </a:xfrm>
        </p:spPr>
        <p:txBody>
          <a:bodyPr/>
          <a:lstStyle/>
          <a:p>
            <a:r>
              <a:rPr lang="de-DE"/>
              <a:t>Hubbles Blick</a:t>
            </a:r>
            <a:br>
              <a:rPr lang="de-DE"/>
            </a:br>
            <a:r>
              <a:rPr lang="de-DE"/>
              <a:t>auf M17</a:t>
            </a:r>
          </a:p>
        </p:txBody>
      </p:sp>
      <p:pic>
        <p:nvPicPr>
          <p:cNvPr id="5" name="Inhaltsplatzhalter 4">
            <a:extLst>
              <a:ext uri="{FF2B5EF4-FFF2-40B4-BE49-F238E27FC236}">
                <a16:creationId xmlns:a16="http://schemas.microsoft.com/office/drawing/2014/main" id="{65361906-D99E-4C99-8673-61AD3D980B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29318" y="0"/>
            <a:ext cx="8462682" cy="6870304"/>
          </a:xfrm>
        </p:spPr>
      </p:pic>
      <p:sp>
        <p:nvSpPr>
          <p:cNvPr id="6" name="Textfeld 5">
            <a:extLst>
              <a:ext uri="{FF2B5EF4-FFF2-40B4-BE49-F238E27FC236}">
                <a16:creationId xmlns:a16="http://schemas.microsoft.com/office/drawing/2014/main" id="{30E1EB2C-619F-4ECE-8C49-9E73B717A68D}"/>
              </a:ext>
            </a:extLst>
          </p:cNvPr>
          <p:cNvSpPr txBox="1"/>
          <p:nvPr/>
        </p:nvSpPr>
        <p:spPr>
          <a:xfrm>
            <a:off x="8790813" y="6409764"/>
            <a:ext cx="3401187" cy="369332"/>
          </a:xfrm>
          <a:prstGeom prst="rect">
            <a:avLst/>
          </a:prstGeom>
          <a:noFill/>
        </p:spPr>
        <p:txBody>
          <a:bodyPr wrap="none" rtlCol="0">
            <a:spAutoFit/>
          </a:bodyPr>
          <a:lstStyle/>
          <a:p>
            <a:r>
              <a:rPr lang="es-ES" b="1">
                <a:solidFill>
                  <a:schemeClr val="bg1"/>
                </a:solidFill>
              </a:rPr>
              <a:t>Credit: </a:t>
            </a:r>
            <a:r>
              <a:rPr lang="es-ES">
                <a:solidFill>
                  <a:schemeClr val="bg1"/>
                </a:solidFill>
                <a:hlinkClick r:id="rId4">
                  <a:extLst>
                    <a:ext uri="{A12FA001-AC4F-418D-AE19-62706E023703}">
                      <ahyp:hlinkClr xmlns:ahyp="http://schemas.microsoft.com/office/drawing/2018/hyperlinkcolor" val="tx"/>
                    </a:ext>
                  </a:extLst>
                </a:hlinkClick>
              </a:rPr>
              <a:t>NASA</a:t>
            </a:r>
            <a:r>
              <a:rPr lang="es-ES">
                <a:solidFill>
                  <a:schemeClr val="bg1"/>
                </a:solidFill>
              </a:rPr>
              <a:t>, </a:t>
            </a:r>
            <a:r>
              <a:rPr lang="es-ES">
                <a:solidFill>
                  <a:schemeClr val="bg1"/>
                </a:solidFill>
                <a:hlinkClick r:id="rId5">
                  <a:extLst>
                    <a:ext uri="{A12FA001-AC4F-418D-AE19-62706E023703}">
                      <ahyp:hlinkClr xmlns:ahyp="http://schemas.microsoft.com/office/drawing/2018/hyperlinkcolor" val="tx"/>
                    </a:ext>
                  </a:extLst>
                </a:hlinkClick>
              </a:rPr>
              <a:t>ESA</a:t>
            </a:r>
            <a:r>
              <a:rPr lang="es-ES">
                <a:solidFill>
                  <a:schemeClr val="bg1"/>
                </a:solidFill>
              </a:rPr>
              <a:t>, J. Hester (</a:t>
            </a:r>
            <a:r>
              <a:rPr lang="es-ES">
                <a:solidFill>
                  <a:schemeClr val="bg1"/>
                </a:solidFill>
                <a:hlinkClick r:id="rId6">
                  <a:extLst>
                    <a:ext uri="{A12FA001-AC4F-418D-AE19-62706E023703}">
                      <ahyp:hlinkClr xmlns:ahyp="http://schemas.microsoft.com/office/drawing/2018/hyperlinkcolor" val="tx"/>
                    </a:ext>
                  </a:extLst>
                </a:hlinkClick>
              </a:rPr>
              <a:t>ASU</a:t>
            </a:r>
            <a:r>
              <a:rPr lang="es-ES">
                <a:solidFill>
                  <a:schemeClr val="bg1"/>
                </a:solidFill>
              </a:rPr>
              <a:t>) </a:t>
            </a:r>
            <a:endParaRPr lang="de-DE">
              <a:solidFill>
                <a:schemeClr val="bg1"/>
              </a:solidFill>
            </a:endParaRPr>
          </a:p>
        </p:txBody>
      </p:sp>
      <p:sp>
        <p:nvSpPr>
          <p:cNvPr id="7" name="Ellipse 6">
            <a:extLst>
              <a:ext uri="{FF2B5EF4-FFF2-40B4-BE49-F238E27FC236}">
                <a16:creationId xmlns:a16="http://schemas.microsoft.com/office/drawing/2014/main" id="{BCD93B33-F0DA-47CF-BF29-92764D2EA66D}"/>
              </a:ext>
            </a:extLst>
          </p:cNvPr>
          <p:cNvSpPr/>
          <p:nvPr/>
        </p:nvSpPr>
        <p:spPr>
          <a:xfrm rot="19599877">
            <a:off x="-1765744" y="-5299927"/>
            <a:ext cx="15723488" cy="11330102"/>
          </a:xfrm>
          <a:prstGeom prst="ellipse">
            <a:avLst/>
          </a:prstGeom>
          <a:noFill/>
          <a:ln w="508000" cmpd="tri">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33410E41-ACD5-4297-BD5F-00508C577FE1}"/>
              </a:ext>
            </a:extLst>
          </p:cNvPr>
          <p:cNvSpPr txBox="1"/>
          <p:nvPr/>
        </p:nvSpPr>
        <p:spPr>
          <a:xfrm>
            <a:off x="4855885" y="-6450"/>
            <a:ext cx="5326523" cy="461665"/>
          </a:xfrm>
          <a:prstGeom prst="rect">
            <a:avLst/>
          </a:prstGeom>
          <a:noFill/>
        </p:spPr>
        <p:txBody>
          <a:bodyPr wrap="none" rtlCol="0">
            <a:spAutoFit/>
          </a:bodyPr>
          <a:lstStyle/>
          <a:p>
            <a:r>
              <a:rPr lang="de-DE" sz="2400" b="1">
                <a:solidFill>
                  <a:schemeClr val="accent2"/>
                </a:solidFill>
              </a:rPr>
              <a:t>Heißes Wasserstoffgas (blau) expandiert</a:t>
            </a:r>
          </a:p>
        </p:txBody>
      </p:sp>
      <p:grpSp>
        <p:nvGrpSpPr>
          <p:cNvPr id="31" name="Gruppieren 30">
            <a:extLst>
              <a:ext uri="{FF2B5EF4-FFF2-40B4-BE49-F238E27FC236}">
                <a16:creationId xmlns:a16="http://schemas.microsoft.com/office/drawing/2014/main" id="{84534364-EA9B-4A28-A6C4-051A06C2BF88}"/>
              </a:ext>
            </a:extLst>
          </p:cNvPr>
          <p:cNvGrpSpPr/>
          <p:nvPr/>
        </p:nvGrpSpPr>
        <p:grpSpPr>
          <a:xfrm>
            <a:off x="4884084" y="1575108"/>
            <a:ext cx="4602816" cy="3616017"/>
            <a:chOff x="4884084" y="1575108"/>
            <a:chExt cx="4602816" cy="3616017"/>
          </a:xfrm>
        </p:grpSpPr>
        <p:cxnSp>
          <p:nvCxnSpPr>
            <p:cNvPr id="10" name="Gerade Verbindung mit Pfeil 9">
              <a:extLst>
                <a:ext uri="{FF2B5EF4-FFF2-40B4-BE49-F238E27FC236}">
                  <a16:creationId xmlns:a16="http://schemas.microsoft.com/office/drawing/2014/main" id="{896AE7A2-7D23-4447-9134-1028D5FC03DB}"/>
                </a:ext>
              </a:extLst>
            </p:cNvPr>
            <p:cNvCxnSpPr>
              <a:cxnSpLocks/>
            </p:cNvCxnSpPr>
            <p:nvPr/>
          </p:nvCxnSpPr>
          <p:spPr>
            <a:xfrm>
              <a:off x="4884084" y="3762375"/>
              <a:ext cx="257176" cy="1428750"/>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2098BA7A-D27C-47CC-AC22-088D5A8BF651}"/>
                </a:ext>
              </a:extLst>
            </p:cNvPr>
            <p:cNvCxnSpPr>
              <a:cxnSpLocks/>
            </p:cNvCxnSpPr>
            <p:nvPr/>
          </p:nvCxnSpPr>
          <p:spPr>
            <a:xfrm>
              <a:off x="5533527" y="3581400"/>
              <a:ext cx="341158" cy="1299171"/>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Gerade Verbindung mit Pfeil 11">
              <a:extLst>
                <a:ext uri="{FF2B5EF4-FFF2-40B4-BE49-F238E27FC236}">
                  <a16:creationId xmlns:a16="http://schemas.microsoft.com/office/drawing/2014/main" id="{145F9103-49DB-4727-AEC1-EF4C254B0DC4}"/>
                </a:ext>
              </a:extLst>
            </p:cNvPr>
            <p:cNvCxnSpPr>
              <a:cxnSpLocks/>
            </p:cNvCxnSpPr>
            <p:nvPr/>
          </p:nvCxnSpPr>
          <p:spPr>
            <a:xfrm>
              <a:off x="5988985" y="3352800"/>
              <a:ext cx="646299" cy="1297501"/>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Gerade Verbindung mit Pfeil 12">
              <a:extLst>
                <a:ext uri="{FF2B5EF4-FFF2-40B4-BE49-F238E27FC236}">
                  <a16:creationId xmlns:a16="http://schemas.microsoft.com/office/drawing/2014/main" id="{7FE52030-AE32-4E2A-9895-0441F201FF73}"/>
                </a:ext>
              </a:extLst>
            </p:cNvPr>
            <p:cNvCxnSpPr>
              <a:cxnSpLocks/>
            </p:cNvCxnSpPr>
            <p:nvPr/>
          </p:nvCxnSpPr>
          <p:spPr>
            <a:xfrm>
              <a:off x="6514338" y="3019425"/>
              <a:ext cx="886589" cy="1500586"/>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3">
              <a:extLst>
                <a:ext uri="{FF2B5EF4-FFF2-40B4-BE49-F238E27FC236}">
                  <a16:creationId xmlns:a16="http://schemas.microsoft.com/office/drawing/2014/main" id="{9B34A5C1-4250-4D91-9CF0-FB8BD4A26070}"/>
                </a:ext>
              </a:extLst>
            </p:cNvPr>
            <p:cNvCxnSpPr>
              <a:cxnSpLocks/>
            </p:cNvCxnSpPr>
            <p:nvPr/>
          </p:nvCxnSpPr>
          <p:spPr>
            <a:xfrm>
              <a:off x="6906605" y="2612532"/>
              <a:ext cx="1225084" cy="1282104"/>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88988A50-047B-45D1-99EF-3CA7B2F8FA31}"/>
                </a:ext>
              </a:extLst>
            </p:cNvPr>
            <p:cNvCxnSpPr>
              <a:cxnSpLocks/>
            </p:cNvCxnSpPr>
            <p:nvPr/>
          </p:nvCxnSpPr>
          <p:spPr>
            <a:xfrm>
              <a:off x="7325171" y="2125066"/>
              <a:ext cx="1465642" cy="1118595"/>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361EF0CA-EA05-4464-8ACB-BAD8A8232BF6}"/>
                </a:ext>
              </a:extLst>
            </p:cNvPr>
            <p:cNvCxnSpPr>
              <a:cxnSpLocks/>
            </p:cNvCxnSpPr>
            <p:nvPr/>
          </p:nvCxnSpPr>
          <p:spPr>
            <a:xfrm>
              <a:off x="7743825" y="1575108"/>
              <a:ext cx="1743075" cy="946216"/>
            </a:xfrm>
            <a:prstGeom prst="straightConnector1">
              <a:avLst/>
            </a:prstGeom>
            <a:ln w="114300" cmpd="tri">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29" name="Textfeld 28">
              <a:extLst>
                <a:ext uri="{FF2B5EF4-FFF2-40B4-BE49-F238E27FC236}">
                  <a16:creationId xmlns:a16="http://schemas.microsoft.com/office/drawing/2014/main" id="{ECABAF8B-5691-4C5E-A31B-860D93F0C652}"/>
                </a:ext>
              </a:extLst>
            </p:cNvPr>
            <p:cNvSpPr txBox="1"/>
            <p:nvPr/>
          </p:nvSpPr>
          <p:spPr>
            <a:xfrm rot="19065658">
              <a:off x="5583311" y="2211731"/>
              <a:ext cx="1807322" cy="461665"/>
            </a:xfrm>
            <a:prstGeom prst="rect">
              <a:avLst/>
            </a:prstGeom>
            <a:noFill/>
          </p:spPr>
          <p:txBody>
            <a:bodyPr wrap="square" rtlCol="0">
              <a:spAutoFit/>
            </a:bodyPr>
            <a:lstStyle/>
            <a:p>
              <a:r>
                <a:rPr lang="de-DE" sz="2400">
                  <a:solidFill>
                    <a:srgbClr val="FFFF00"/>
                  </a:solidFill>
                </a:rPr>
                <a:t>UV Strahlung</a:t>
              </a:r>
            </a:p>
          </p:txBody>
        </p:sp>
      </p:grpSp>
    </p:spTree>
    <p:extLst>
      <p:ext uri="{BB962C8B-B14F-4D97-AF65-F5344CB8AC3E}">
        <p14:creationId xmlns:p14="http://schemas.microsoft.com/office/powerpoint/2010/main" val="4176715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0" fill="hold"/>
                                        <p:tgtEl>
                                          <p:spTgt spid="7"/>
                                        </p:tgtEl>
                                        <p:attrNameLst>
                                          <p:attrName>ppt_w</p:attrName>
                                        </p:attrNameLst>
                                      </p:cBhvr>
                                      <p:tavLst>
                                        <p:tav tm="0">
                                          <p:val>
                                            <p:fltVal val="0"/>
                                          </p:val>
                                        </p:tav>
                                        <p:tav tm="100000">
                                          <p:val>
                                            <p:strVal val="#ppt_w"/>
                                          </p:val>
                                        </p:tav>
                                      </p:tavLst>
                                    </p:anim>
                                    <p:anim calcmode="lin" valueType="num">
                                      <p:cBhvr>
                                        <p:cTn id="12" dur="5000" fill="hold"/>
                                        <p:tgtEl>
                                          <p:spTgt spid="7"/>
                                        </p:tgtEl>
                                        <p:attrNameLst>
                                          <p:attrName>ppt_h</p:attrName>
                                        </p:attrNameLst>
                                      </p:cBhvr>
                                      <p:tavLst>
                                        <p:tav tm="0">
                                          <p:val>
                                            <p:fltVal val="0"/>
                                          </p:val>
                                        </p:tav>
                                        <p:tav tm="100000">
                                          <p:val>
                                            <p:strVal val="#ppt_h"/>
                                          </p:val>
                                        </p:tav>
                                      </p:tavLst>
                                    </p:anim>
                                    <p:animEffect transition="in" filter="fade">
                                      <p:cBhvr>
                                        <p:cTn id="13" dur="50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nhaltsplatzhalter 4">
            <a:extLst>
              <a:ext uri="{FF2B5EF4-FFF2-40B4-BE49-F238E27FC236}">
                <a16:creationId xmlns:a16="http://schemas.microsoft.com/office/drawing/2014/main" id="{B873A8F8-0DFE-41C2-A309-4BFE1EBE28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29318" y="-12304"/>
            <a:ext cx="8462682" cy="6870304"/>
          </a:xfrm>
          <a:prstGeom prst="rect">
            <a:avLst/>
          </a:prstGeom>
        </p:spPr>
      </p:pic>
      <p:sp>
        <p:nvSpPr>
          <p:cNvPr id="3" name="Textfeld 2">
            <a:extLst>
              <a:ext uri="{FF2B5EF4-FFF2-40B4-BE49-F238E27FC236}">
                <a16:creationId xmlns:a16="http://schemas.microsoft.com/office/drawing/2014/main" id="{B4242FF9-E654-42A5-AD27-7DB52FEDEC15}"/>
              </a:ext>
            </a:extLst>
          </p:cNvPr>
          <p:cNvSpPr txBox="1"/>
          <p:nvPr/>
        </p:nvSpPr>
        <p:spPr>
          <a:xfrm>
            <a:off x="8790813" y="6409764"/>
            <a:ext cx="3401187" cy="369332"/>
          </a:xfrm>
          <a:prstGeom prst="rect">
            <a:avLst/>
          </a:prstGeom>
          <a:noFill/>
        </p:spPr>
        <p:txBody>
          <a:bodyPr wrap="none" rtlCol="0">
            <a:spAutoFit/>
          </a:bodyPr>
          <a:lstStyle/>
          <a:p>
            <a:r>
              <a:rPr lang="es-ES" b="1">
                <a:solidFill>
                  <a:schemeClr val="bg1"/>
                </a:solidFill>
              </a:rPr>
              <a:t>Credit: </a:t>
            </a:r>
            <a:r>
              <a:rPr lang="es-ES">
                <a:solidFill>
                  <a:schemeClr val="bg1"/>
                </a:solidFill>
                <a:hlinkClick r:id="rId3">
                  <a:extLst>
                    <a:ext uri="{A12FA001-AC4F-418D-AE19-62706E023703}">
                      <ahyp:hlinkClr xmlns:ahyp="http://schemas.microsoft.com/office/drawing/2018/hyperlinkcolor" val="tx"/>
                    </a:ext>
                  </a:extLst>
                </a:hlinkClick>
              </a:rPr>
              <a:t>NASA</a:t>
            </a:r>
            <a:r>
              <a:rPr lang="es-ES">
                <a:solidFill>
                  <a:schemeClr val="bg1"/>
                </a:solidFill>
              </a:rPr>
              <a:t>, </a:t>
            </a:r>
            <a:r>
              <a:rPr lang="es-ES">
                <a:solidFill>
                  <a:schemeClr val="bg1"/>
                </a:solidFill>
                <a:hlinkClick r:id="rId4">
                  <a:extLst>
                    <a:ext uri="{A12FA001-AC4F-418D-AE19-62706E023703}">
                      <ahyp:hlinkClr xmlns:ahyp="http://schemas.microsoft.com/office/drawing/2018/hyperlinkcolor" val="tx"/>
                    </a:ext>
                  </a:extLst>
                </a:hlinkClick>
              </a:rPr>
              <a:t>ESA</a:t>
            </a:r>
            <a:r>
              <a:rPr lang="es-ES">
                <a:solidFill>
                  <a:schemeClr val="bg1"/>
                </a:solidFill>
              </a:rPr>
              <a:t>, J. Hester (</a:t>
            </a:r>
            <a:r>
              <a:rPr lang="es-ES">
                <a:solidFill>
                  <a:schemeClr val="bg1"/>
                </a:solidFill>
                <a:hlinkClick r:id="rId5">
                  <a:extLst>
                    <a:ext uri="{A12FA001-AC4F-418D-AE19-62706E023703}">
                      <ahyp:hlinkClr xmlns:ahyp="http://schemas.microsoft.com/office/drawing/2018/hyperlinkcolor" val="tx"/>
                    </a:ext>
                  </a:extLst>
                </a:hlinkClick>
              </a:rPr>
              <a:t>ASU</a:t>
            </a:r>
            <a:r>
              <a:rPr lang="es-ES">
                <a:solidFill>
                  <a:schemeClr val="bg1"/>
                </a:solidFill>
              </a:rPr>
              <a:t>) </a:t>
            </a:r>
            <a:endParaRPr lang="de-DE">
              <a:solidFill>
                <a:schemeClr val="bg1"/>
              </a:solidFill>
            </a:endParaRPr>
          </a:p>
        </p:txBody>
      </p:sp>
      <p:pic>
        <p:nvPicPr>
          <p:cNvPr id="7" name="Grafik 6">
            <a:extLst>
              <a:ext uri="{FF2B5EF4-FFF2-40B4-BE49-F238E27FC236}">
                <a16:creationId xmlns:a16="http://schemas.microsoft.com/office/drawing/2014/main" id="{47D2E431-BE1F-46A3-8B3E-57D349CC7AC1}"/>
              </a:ext>
            </a:extLst>
          </p:cNvPr>
          <p:cNvPicPr>
            <a:picLocks noChangeAspect="1"/>
          </p:cNvPicPr>
          <p:nvPr/>
        </p:nvPicPr>
        <p:blipFill rotWithShape="1">
          <a:blip r:embed="rId6">
            <a:extLst>
              <a:ext uri="{28A0092B-C50C-407E-A947-70E740481C1C}">
                <a14:useLocalDpi xmlns:a14="http://schemas.microsoft.com/office/drawing/2010/main" val="0"/>
              </a:ext>
            </a:extLst>
          </a:blip>
          <a:srcRect l="28749" t="-29" r="25547" b="29"/>
          <a:stretch/>
        </p:blipFill>
        <p:spPr>
          <a:xfrm>
            <a:off x="0" y="-12304"/>
            <a:ext cx="5572125" cy="6853996"/>
          </a:xfrm>
          <a:prstGeom prst="rect">
            <a:avLst/>
          </a:prstGeom>
        </p:spPr>
      </p:pic>
      <p:sp>
        <p:nvSpPr>
          <p:cNvPr id="9" name="Rechteck 8">
            <a:extLst>
              <a:ext uri="{FF2B5EF4-FFF2-40B4-BE49-F238E27FC236}">
                <a16:creationId xmlns:a16="http://schemas.microsoft.com/office/drawing/2014/main" id="{E7CBF086-0784-4588-BC4B-275B6C6F7993}"/>
              </a:ext>
            </a:extLst>
          </p:cNvPr>
          <p:cNvSpPr/>
          <p:nvPr/>
        </p:nvSpPr>
        <p:spPr>
          <a:xfrm>
            <a:off x="2876550" y="2952750"/>
            <a:ext cx="852768" cy="8667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47D3F6E1-1DEE-41FA-A3A5-A58278F6F2C9}"/>
              </a:ext>
            </a:extLst>
          </p:cNvPr>
          <p:cNvCxnSpPr/>
          <p:nvPr/>
        </p:nvCxnSpPr>
        <p:spPr>
          <a:xfrm flipV="1">
            <a:off x="2876550" y="16308"/>
            <a:ext cx="2695575" cy="29201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B9F4DBA5-E516-480A-BC9D-C80AD85458C3}"/>
              </a:ext>
            </a:extLst>
          </p:cNvPr>
          <p:cNvCxnSpPr>
            <a:cxnSpLocks/>
          </p:cNvCxnSpPr>
          <p:nvPr/>
        </p:nvCxnSpPr>
        <p:spPr>
          <a:xfrm>
            <a:off x="2876550" y="3819525"/>
            <a:ext cx="2695575" cy="30384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359AD241-0FA6-4B5B-B2BF-B4A0FE37CCCB}"/>
              </a:ext>
            </a:extLst>
          </p:cNvPr>
          <p:cNvCxnSpPr/>
          <p:nvPr/>
        </p:nvCxnSpPr>
        <p:spPr>
          <a:xfrm>
            <a:off x="6791325" y="3648075"/>
            <a:ext cx="809625" cy="4857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Gerade Verbindung mit Pfeil 15">
            <a:extLst>
              <a:ext uri="{FF2B5EF4-FFF2-40B4-BE49-F238E27FC236}">
                <a16:creationId xmlns:a16="http://schemas.microsoft.com/office/drawing/2014/main" id="{8D66D473-1B4F-4EC5-A685-AC836DF0A411}"/>
              </a:ext>
            </a:extLst>
          </p:cNvPr>
          <p:cNvCxnSpPr>
            <a:cxnSpLocks/>
          </p:cNvCxnSpPr>
          <p:nvPr/>
        </p:nvCxnSpPr>
        <p:spPr>
          <a:xfrm flipV="1">
            <a:off x="6776656" y="2936442"/>
            <a:ext cx="2416505" cy="7116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17">
            <a:extLst>
              <a:ext uri="{FF2B5EF4-FFF2-40B4-BE49-F238E27FC236}">
                <a16:creationId xmlns:a16="http://schemas.microsoft.com/office/drawing/2014/main" id="{5D41B976-9610-4594-8C56-DABC3FFC4266}"/>
              </a:ext>
            </a:extLst>
          </p:cNvPr>
          <p:cNvCxnSpPr>
            <a:cxnSpLocks/>
          </p:cNvCxnSpPr>
          <p:nvPr/>
        </p:nvCxnSpPr>
        <p:spPr>
          <a:xfrm flipH="1" flipV="1">
            <a:off x="7196137" y="4967288"/>
            <a:ext cx="262499" cy="5000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B9A66DE2-AB5A-4AC9-9023-ACF6F8D44A2C}"/>
              </a:ext>
            </a:extLst>
          </p:cNvPr>
          <p:cNvCxnSpPr>
            <a:cxnSpLocks/>
          </p:cNvCxnSpPr>
          <p:nvPr/>
        </p:nvCxnSpPr>
        <p:spPr>
          <a:xfrm flipH="1" flipV="1">
            <a:off x="6924675" y="5003006"/>
            <a:ext cx="533961" cy="46434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mit Pfeil 23">
            <a:extLst>
              <a:ext uri="{FF2B5EF4-FFF2-40B4-BE49-F238E27FC236}">
                <a16:creationId xmlns:a16="http://schemas.microsoft.com/office/drawing/2014/main" id="{59961B2A-76BC-4225-9570-F0C29905C340}"/>
              </a:ext>
            </a:extLst>
          </p:cNvPr>
          <p:cNvCxnSpPr>
            <a:cxnSpLocks/>
          </p:cNvCxnSpPr>
          <p:nvPr/>
        </p:nvCxnSpPr>
        <p:spPr>
          <a:xfrm flipH="1" flipV="1">
            <a:off x="9075174" y="5299587"/>
            <a:ext cx="745663" cy="92976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Gerade Verbindung mit Pfeil 24">
            <a:extLst>
              <a:ext uri="{FF2B5EF4-FFF2-40B4-BE49-F238E27FC236}">
                <a16:creationId xmlns:a16="http://schemas.microsoft.com/office/drawing/2014/main" id="{F6D4655A-03A4-4211-B3D0-4F5E0EE0C244}"/>
              </a:ext>
            </a:extLst>
          </p:cNvPr>
          <p:cNvCxnSpPr>
            <a:cxnSpLocks/>
          </p:cNvCxnSpPr>
          <p:nvPr/>
        </p:nvCxnSpPr>
        <p:spPr>
          <a:xfrm>
            <a:off x="9753600" y="323850"/>
            <a:ext cx="796413" cy="62004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Gerade Verbindung mit Pfeil 25">
            <a:extLst>
              <a:ext uri="{FF2B5EF4-FFF2-40B4-BE49-F238E27FC236}">
                <a16:creationId xmlns:a16="http://schemas.microsoft.com/office/drawing/2014/main" id="{F6F3BD29-1C51-49EB-90DB-5D08DB9EAB48}"/>
              </a:ext>
            </a:extLst>
          </p:cNvPr>
          <p:cNvCxnSpPr>
            <a:cxnSpLocks/>
          </p:cNvCxnSpPr>
          <p:nvPr/>
        </p:nvCxnSpPr>
        <p:spPr>
          <a:xfrm flipV="1">
            <a:off x="9738931" y="226142"/>
            <a:ext cx="1115882" cy="977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05942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ieren 3">
            <a:extLst>
              <a:ext uri="{FF2B5EF4-FFF2-40B4-BE49-F238E27FC236}">
                <a16:creationId xmlns:a16="http://schemas.microsoft.com/office/drawing/2014/main" id="{87B2597D-72CC-4979-9637-55F08FB30220}"/>
              </a:ext>
            </a:extLst>
          </p:cNvPr>
          <p:cNvGrpSpPr/>
          <p:nvPr/>
        </p:nvGrpSpPr>
        <p:grpSpPr>
          <a:xfrm>
            <a:off x="26892" y="-1971550"/>
            <a:ext cx="12165107" cy="11490688"/>
            <a:chOff x="3124201" y="838201"/>
            <a:chExt cx="6042025" cy="5707063"/>
          </a:xfrm>
        </p:grpSpPr>
        <p:pic>
          <p:nvPicPr>
            <p:cNvPr id="33795" name="Picture 3" descr="eagle_big"/>
            <p:cNvPicPr>
              <a:picLocks noChangeAspect="1" noChangeArrowheads="1"/>
            </p:cNvPicPr>
            <p:nvPr/>
          </p:nvPicPr>
          <p:blipFill>
            <a:blip r:embed="rId3"/>
            <a:srcRect b="5536"/>
            <a:stretch>
              <a:fillRect/>
            </a:stretch>
          </p:blipFill>
          <p:spPr bwMode="auto">
            <a:xfrm>
              <a:off x="3124201" y="838201"/>
              <a:ext cx="6042025" cy="5707063"/>
            </a:xfrm>
            <a:prstGeom prst="rect">
              <a:avLst/>
            </a:prstGeom>
            <a:noFill/>
            <a:ln w="9525">
              <a:noFill/>
              <a:miter lim="800000"/>
              <a:headEnd/>
              <a:tailEnd/>
            </a:ln>
          </p:spPr>
        </p:pic>
        <p:sp>
          <p:nvSpPr>
            <p:cNvPr id="33796" name="Rectangle 4"/>
            <p:cNvSpPr>
              <a:spLocks noChangeArrowheads="1"/>
            </p:cNvSpPr>
            <p:nvPr/>
          </p:nvSpPr>
          <p:spPr bwMode="auto">
            <a:xfrm rot="-3151524">
              <a:off x="5710239" y="3276601"/>
              <a:ext cx="542925" cy="561975"/>
            </a:xfrm>
            <a:prstGeom prst="rect">
              <a:avLst/>
            </a:prstGeom>
            <a:noFill/>
            <a:ln w="19050">
              <a:solidFill>
                <a:srgbClr val="FF0000"/>
              </a:solidFill>
              <a:miter lim="800000"/>
              <a:headEnd/>
              <a:tailEnd/>
            </a:ln>
          </p:spPr>
          <p:txBody>
            <a:bodyPr wrap="none" anchor="ctr"/>
            <a:lstStyle/>
            <a:p>
              <a:endParaRPr lang="de-DE"/>
            </a:p>
          </p:txBody>
        </p:sp>
      </p:grpSp>
      <p:sp>
        <p:nvSpPr>
          <p:cNvPr id="33797" name="Rectangle 5"/>
          <p:cNvSpPr>
            <a:spLocks noChangeArrowheads="1"/>
          </p:cNvSpPr>
          <p:nvPr/>
        </p:nvSpPr>
        <p:spPr bwMode="auto">
          <a:xfrm>
            <a:off x="10011508" y="5753116"/>
            <a:ext cx="1066800" cy="1006475"/>
          </a:xfrm>
          <a:prstGeom prst="rect">
            <a:avLst/>
          </a:prstGeom>
          <a:noFill/>
          <a:ln w="9525">
            <a:noFill/>
            <a:miter lim="800000"/>
            <a:headEnd/>
            <a:tailEnd/>
          </a:ln>
        </p:spPr>
        <p:txBody>
          <a:bodyPr>
            <a:spAutoFit/>
          </a:bodyPr>
          <a:lstStyle/>
          <a:p>
            <a:pPr algn="ctr" eaLnBrk="0" hangingPunct="0"/>
            <a:r>
              <a:rPr lang="en-GB" sz="2000" dirty="0">
                <a:solidFill>
                  <a:schemeClr val="bg1"/>
                </a:solidFill>
                <a:ea typeface="ＭＳ Ｐゴシック" charset="-128"/>
              </a:rPr>
              <a:t>Adler-</a:t>
            </a:r>
            <a:r>
              <a:rPr lang="en-GB" sz="2000" dirty="0" err="1">
                <a:solidFill>
                  <a:schemeClr val="bg1"/>
                </a:solidFill>
                <a:ea typeface="ＭＳ Ｐゴシック" charset="-128"/>
              </a:rPr>
              <a:t>nebel</a:t>
            </a:r>
            <a:endParaRPr lang="en-GB" sz="2000" dirty="0">
              <a:solidFill>
                <a:schemeClr val="bg1"/>
              </a:solidFill>
              <a:ea typeface="ＭＳ Ｐゴシック" charset="-128"/>
            </a:endParaRPr>
          </a:p>
          <a:p>
            <a:pPr algn="ctr" eaLnBrk="0" hangingPunct="0"/>
            <a:r>
              <a:rPr lang="en-GB" sz="2000" dirty="0">
                <a:solidFill>
                  <a:schemeClr val="bg1"/>
                </a:solidFill>
                <a:ea typeface="ＭＳ Ｐゴシック" charset="-128"/>
              </a:rPr>
              <a:t>(M16)</a:t>
            </a:r>
          </a:p>
        </p:txBody>
      </p:sp>
      <p:sp>
        <p:nvSpPr>
          <p:cNvPr id="33798" name="Rectangle 6"/>
          <p:cNvSpPr>
            <a:spLocks noChangeArrowheads="1"/>
          </p:cNvSpPr>
          <p:nvPr/>
        </p:nvSpPr>
        <p:spPr bwMode="auto">
          <a:xfrm>
            <a:off x="5257800" y="6659564"/>
            <a:ext cx="1632178" cy="200055"/>
          </a:xfrm>
          <a:prstGeom prst="rect">
            <a:avLst/>
          </a:prstGeom>
          <a:noFill/>
          <a:ln w="9525">
            <a:noFill/>
            <a:miter lim="800000"/>
            <a:headEnd/>
            <a:tailEnd/>
          </a:ln>
        </p:spPr>
        <p:txBody>
          <a:bodyPr wrap="none">
            <a:spAutoFit/>
          </a:bodyPr>
          <a:lstStyle/>
          <a:p>
            <a:pPr eaLnBrk="0" hangingPunct="0"/>
            <a:r>
              <a:rPr lang="en-GB" sz="700">
                <a:solidFill>
                  <a:schemeClr val="bg1"/>
                </a:solidFill>
                <a:ea typeface="ＭＳ Ｐゴシック" charset="-128"/>
              </a:rPr>
              <a:t>Picture credit: T.A. Rector &amp; B.A. Wolpa</a:t>
            </a:r>
          </a:p>
        </p:txBody>
      </p:sp>
      <p:sp>
        <p:nvSpPr>
          <p:cNvPr id="3" name="Titel 2">
            <a:extLst>
              <a:ext uri="{FF2B5EF4-FFF2-40B4-BE49-F238E27FC236}">
                <a16:creationId xmlns:a16="http://schemas.microsoft.com/office/drawing/2014/main" id="{30ADE5D0-A6A2-43C7-B13A-9D6A5E17A8CA}"/>
              </a:ext>
            </a:extLst>
          </p:cNvPr>
          <p:cNvSpPr>
            <a:spLocks noGrp="1"/>
          </p:cNvSpPr>
          <p:nvPr>
            <p:ph type="title"/>
          </p:nvPr>
        </p:nvSpPr>
        <p:spPr/>
        <p:txBody>
          <a:bodyPr/>
          <a:lstStyle/>
          <a:p>
            <a:endParaRPr lang="de-DE" dirty="0"/>
          </a:p>
        </p:txBody>
      </p:sp>
    </p:spTree>
  </p:cSld>
  <p:clrMapOvr>
    <a:masterClrMapping/>
  </p:clrMapOvr>
  <p:transition spd="slow">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4C6D5FF0-E0E6-4CB9-8E3C-E1148DD91BFC}"/>
              </a:ext>
            </a:extLst>
          </p:cNvPr>
          <p:cNvGrpSpPr/>
          <p:nvPr/>
        </p:nvGrpSpPr>
        <p:grpSpPr>
          <a:xfrm>
            <a:off x="1898157" y="1"/>
            <a:ext cx="7207743" cy="6858000"/>
            <a:chOff x="3124200" y="838201"/>
            <a:chExt cx="6019801" cy="5727701"/>
          </a:xfrm>
        </p:grpSpPr>
        <p:pic>
          <p:nvPicPr>
            <p:cNvPr id="35843" name="Picture 3" descr="Pillars_HST_smaller"/>
            <p:cNvPicPr>
              <a:picLocks noChangeAspect="1" noChangeArrowheads="1"/>
            </p:cNvPicPr>
            <p:nvPr/>
          </p:nvPicPr>
          <p:blipFill>
            <a:blip r:embed="rId3"/>
            <a:srcRect/>
            <a:stretch>
              <a:fillRect/>
            </a:stretch>
          </p:blipFill>
          <p:spPr bwMode="auto">
            <a:xfrm>
              <a:off x="3124200" y="838201"/>
              <a:ext cx="6019801" cy="5727701"/>
            </a:xfrm>
            <a:prstGeom prst="rect">
              <a:avLst/>
            </a:prstGeom>
            <a:noFill/>
          </p:spPr>
        </p:pic>
        <p:sp>
          <p:nvSpPr>
            <p:cNvPr id="35845" name="Rectangle 5"/>
            <p:cNvSpPr>
              <a:spLocks noChangeArrowheads="1"/>
            </p:cNvSpPr>
            <p:nvPr/>
          </p:nvSpPr>
          <p:spPr bwMode="auto">
            <a:xfrm>
              <a:off x="3352800" y="1066801"/>
              <a:ext cx="2362200" cy="2209800"/>
            </a:xfrm>
            <a:prstGeom prst="rect">
              <a:avLst/>
            </a:prstGeom>
            <a:noFill/>
            <a:ln w="19050">
              <a:solidFill>
                <a:srgbClr val="FF0000"/>
              </a:solidFill>
              <a:miter lim="800000"/>
              <a:headEnd/>
              <a:tailEnd/>
            </a:ln>
          </p:spPr>
          <p:txBody>
            <a:bodyPr wrap="none" anchor="ctr"/>
            <a:lstStyle/>
            <a:p>
              <a:endParaRPr lang="de-DE"/>
            </a:p>
          </p:txBody>
        </p:sp>
      </p:grpSp>
      <p:sp>
        <p:nvSpPr>
          <p:cNvPr id="4" name="Titel 3">
            <a:extLst>
              <a:ext uri="{FF2B5EF4-FFF2-40B4-BE49-F238E27FC236}">
                <a16:creationId xmlns:a16="http://schemas.microsoft.com/office/drawing/2014/main" id="{69B90286-3A0A-4646-9FAB-61912F2616AC}"/>
              </a:ext>
            </a:extLst>
          </p:cNvPr>
          <p:cNvSpPr>
            <a:spLocks noGrp="1"/>
          </p:cNvSpPr>
          <p:nvPr>
            <p:ph type="title"/>
          </p:nvPr>
        </p:nvSpPr>
        <p:spPr/>
        <p:txBody>
          <a:bodyPr/>
          <a:lstStyle/>
          <a:p>
            <a:endParaRPr lang="de-DE" dirty="0"/>
          </a:p>
        </p:txBody>
      </p:sp>
    </p:spTree>
  </p:cSld>
  <p:clrMapOvr>
    <a:masterClrMapping/>
  </p:clrMapOvr>
  <p:transition spd="slow">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3" descr="Pillars_HST_zoom"/>
          <p:cNvPicPr>
            <a:picLocks noChangeArrowheads="1"/>
          </p:cNvPicPr>
          <p:nvPr/>
        </p:nvPicPr>
        <p:blipFill>
          <a:blip r:embed="rId3"/>
          <a:srcRect/>
          <a:stretch>
            <a:fillRect/>
          </a:stretch>
        </p:blipFill>
        <p:spPr bwMode="auto">
          <a:xfrm>
            <a:off x="2139462" y="-96678"/>
            <a:ext cx="7989276" cy="7584756"/>
          </a:xfrm>
          <a:prstGeom prst="rect">
            <a:avLst/>
          </a:prstGeom>
          <a:noFill/>
        </p:spPr>
      </p:pic>
      <p:sp>
        <p:nvSpPr>
          <p:cNvPr id="37894" name="Rectangle 6"/>
          <p:cNvSpPr>
            <a:spLocks noChangeArrowheads="1"/>
          </p:cNvSpPr>
          <p:nvPr/>
        </p:nvSpPr>
        <p:spPr bwMode="auto">
          <a:xfrm>
            <a:off x="6607278" y="1988574"/>
            <a:ext cx="457200" cy="457200"/>
          </a:xfrm>
          <a:prstGeom prst="rect">
            <a:avLst/>
          </a:prstGeom>
          <a:noFill/>
          <a:ln w="19050">
            <a:solidFill>
              <a:srgbClr val="FF0000"/>
            </a:solidFill>
            <a:miter lim="800000"/>
            <a:headEnd/>
            <a:tailEnd/>
          </a:ln>
        </p:spPr>
        <p:txBody>
          <a:bodyPr wrap="none" anchor="ctr"/>
          <a:lstStyle/>
          <a:p>
            <a:endParaRPr lang="de-DE"/>
          </a:p>
        </p:txBody>
      </p:sp>
      <p:sp>
        <p:nvSpPr>
          <p:cNvPr id="3" name="Titel 2">
            <a:extLst>
              <a:ext uri="{FF2B5EF4-FFF2-40B4-BE49-F238E27FC236}">
                <a16:creationId xmlns:a16="http://schemas.microsoft.com/office/drawing/2014/main" id="{0AD72063-2E2C-4BC7-B16D-19A7F18375CA}"/>
              </a:ext>
            </a:extLst>
          </p:cNvPr>
          <p:cNvSpPr>
            <a:spLocks noGrp="1"/>
          </p:cNvSpPr>
          <p:nvPr>
            <p:ph type="title"/>
          </p:nvPr>
        </p:nvSpPr>
        <p:spPr/>
        <p:txBody>
          <a:bodyPr/>
          <a:lstStyle/>
          <a:p>
            <a:endParaRPr lang="de-DE"/>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78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uppieren 4">
            <a:extLst>
              <a:ext uri="{FF2B5EF4-FFF2-40B4-BE49-F238E27FC236}">
                <a16:creationId xmlns:a16="http://schemas.microsoft.com/office/drawing/2014/main" id="{6F3E9C70-508F-494D-8FFD-D03CC29409E3}"/>
              </a:ext>
            </a:extLst>
          </p:cNvPr>
          <p:cNvGrpSpPr/>
          <p:nvPr/>
        </p:nvGrpSpPr>
        <p:grpSpPr>
          <a:xfrm>
            <a:off x="2174210" y="-391308"/>
            <a:ext cx="7843580" cy="7249308"/>
            <a:chOff x="3100388" y="838200"/>
            <a:chExt cx="6013450" cy="5557838"/>
          </a:xfrm>
        </p:grpSpPr>
        <p:pic>
          <p:nvPicPr>
            <p:cNvPr id="39939" name="Picture 3" descr="Pillars_HST_doublezoom"/>
            <p:cNvPicPr>
              <a:picLocks noChangeAspect="1" noChangeArrowheads="1"/>
            </p:cNvPicPr>
            <p:nvPr/>
          </p:nvPicPr>
          <p:blipFill>
            <a:blip r:embed="rId3"/>
            <a:srcRect l="3445" r="7874"/>
            <a:stretch>
              <a:fillRect/>
            </a:stretch>
          </p:blipFill>
          <p:spPr bwMode="auto">
            <a:xfrm>
              <a:off x="3100388" y="838200"/>
              <a:ext cx="6013450" cy="5557838"/>
            </a:xfrm>
            <a:prstGeom prst="rect">
              <a:avLst/>
            </a:prstGeom>
            <a:noFill/>
            <a:ln w="9525">
              <a:noFill/>
              <a:miter lim="800000"/>
              <a:headEnd/>
              <a:tailEnd/>
            </a:ln>
          </p:spPr>
        </p:pic>
        <p:grpSp>
          <p:nvGrpSpPr>
            <p:cNvPr id="2" name="Group 6"/>
            <p:cNvGrpSpPr>
              <a:grpSpLocks/>
            </p:cNvGrpSpPr>
            <p:nvPr/>
          </p:nvGrpSpPr>
          <p:grpSpPr bwMode="auto">
            <a:xfrm>
              <a:off x="5638801" y="2147889"/>
              <a:ext cx="3051175" cy="1081087"/>
              <a:chOff x="2592" y="1353"/>
              <a:chExt cx="1922" cy="681"/>
            </a:xfrm>
          </p:grpSpPr>
          <p:sp>
            <p:nvSpPr>
              <p:cNvPr id="39943" name="Oval 7"/>
              <p:cNvSpPr>
                <a:spLocks noChangeArrowheads="1"/>
              </p:cNvSpPr>
              <p:nvPr/>
            </p:nvSpPr>
            <p:spPr bwMode="auto">
              <a:xfrm>
                <a:off x="3120" y="2016"/>
                <a:ext cx="48" cy="18"/>
              </a:xfrm>
              <a:prstGeom prst="ellipse">
                <a:avLst/>
              </a:prstGeom>
              <a:solidFill>
                <a:srgbClr val="FFAD00"/>
              </a:solidFill>
              <a:ln w="9525">
                <a:solidFill>
                  <a:srgbClr val="FFAD00"/>
                </a:solidFill>
                <a:round/>
                <a:headEnd/>
                <a:tailEnd/>
              </a:ln>
            </p:spPr>
            <p:txBody>
              <a:bodyPr wrap="none" anchor="ctr"/>
              <a:lstStyle/>
              <a:p>
                <a:endParaRPr lang="de-DE"/>
              </a:p>
            </p:txBody>
          </p:sp>
          <p:sp>
            <p:nvSpPr>
              <p:cNvPr id="39944" name="Line 8"/>
              <p:cNvSpPr>
                <a:spLocks noChangeShapeType="1"/>
              </p:cNvSpPr>
              <p:nvPr/>
            </p:nvSpPr>
            <p:spPr bwMode="auto">
              <a:xfrm flipV="1">
                <a:off x="3168" y="1584"/>
                <a:ext cx="192" cy="384"/>
              </a:xfrm>
              <a:prstGeom prst="line">
                <a:avLst/>
              </a:prstGeom>
              <a:noFill/>
              <a:ln w="19050">
                <a:solidFill>
                  <a:srgbClr val="FFAD00"/>
                </a:solidFill>
                <a:round/>
                <a:headEnd type="triangle" w="med" len="med"/>
                <a:tailEnd/>
              </a:ln>
            </p:spPr>
            <p:txBody>
              <a:bodyPr wrap="none" anchor="ctr"/>
              <a:lstStyle/>
              <a:p>
                <a:endParaRPr lang="de-DE"/>
              </a:p>
            </p:txBody>
          </p:sp>
          <p:sp>
            <p:nvSpPr>
              <p:cNvPr id="39945" name="Text Box 9"/>
              <p:cNvSpPr txBox="1">
                <a:spLocks noChangeArrowheads="1"/>
              </p:cNvSpPr>
              <p:nvPr/>
            </p:nvSpPr>
            <p:spPr bwMode="auto">
              <a:xfrm>
                <a:off x="2592" y="1353"/>
                <a:ext cx="1922" cy="233"/>
              </a:xfrm>
              <a:prstGeom prst="rect">
                <a:avLst/>
              </a:prstGeom>
              <a:noFill/>
              <a:ln w="9525">
                <a:noFill/>
                <a:miter lim="800000"/>
                <a:headEnd/>
                <a:tailEnd/>
              </a:ln>
            </p:spPr>
            <p:txBody>
              <a:bodyPr wrap="none">
                <a:spAutoFit/>
              </a:bodyPr>
              <a:lstStyle/>
              <a:p>
                <a:pPr eaLnBrk="0" hangingPunct="0"/>
                <a:r>
                  <a:rPr lang="en-GB">
                    <a:solidFill>
                      <a:srgbClr val="FFAD00"/>
                    </a:solidFill>
                    <a:ea typeface="ＭＳ Ｐゴシック" charset="-128"/>
                  </a:rPr>
                  <a:t>Größe unseres Sonnensystems</a:t>
                </a:r>
              </a:p>
            </p:txBody>
          </p:sp>
        </p:grpSp>
      </p:grpSp>
      <p:sp>
        <p:nvSpPr>
          <p:cNvPr id="4" name="Titel 3">
            <a:extLst>
              <a:ext uri="{FF2B5EF4-FFF2-40B4-BE49-F238E27FC236}">
                <a16:creationId xmlns:a16="http://schemas.microsoft.com/office/drawing/2014/main" id="{32B6E5A3-0873-4661-BDB2-9C78BB54E5B3}"/>
              </a:ext>
            </a:extLst>
          </p:cNvPr>
          <p:cNvSpPr>
            <a:spLocks noGrp="1"/>
          </p:cNvSpPr>
          <p:nvPr>
            <p:ph type="title"/>
          </p:nvPr>
        </p:nvSpPr>
        <p:spPr/>
        <p:txBody>
          <a:bodyPr/>
          <a:lstStyle/>
          <a:p>
            <a:endParaRPr lang="de-DE" dirty="0"/>
          </a:p>
        </p:txBody>
      </p:sp>
    </p:spTree>
  </p:cSld>
  <p:clrMapOvr>
    <a:masterClrMapping/>
  </p:clrMapOvr>
  <p:transition spd="slow">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56F420E0-2F83-41FA-8CA2-3B2D8A7819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02"/>
            <a:ext cx="12192000" cy="6853996"/>
          </a:xfrm>
          <a:prstGeom prst="rect">
            <a:avLst/>
          </a:prstGeom>
        </p:spPr>
      </p:pic>
      <p:sp>
        <p:nvSpPr>
          <p:cNvPr id="2" name="Titel 1">
            <a:extLst>
              <a:ext uri="{FF2B5EF4-FFF2-40B4-BE49-F238E27FC236}">
                <a16:creationId xmlns:a16="http://schemas.microsoft.com/office/drawing/2014/main" id="{30EE1D2C-7EDC-48DB-807D-F633A12D3B50}"/>
              </a:ext>
            </a:extLst>
          </p:cNvPr>
          <p:cNvSpPr>
            <a:spLocks noGrp="1"/>
          </p:cNvSpPr>
          <p:nvPr>
            <p:ph type="title"/>
          </p:nvPr>
        </p:nvSpPr>
        <p:spPr>
          <a:xfrm>
            <a:off x="831850" y="0"/>
            <a:ext cx="10515600" cy="2852737"/>
          </a:xfrm>
        </p:spPr>
        <p:txBody>
          <a:bodyPr anchor="t"/>
          <a:lstStyle/>
          <a:p>
            <a:pPr algn="ctr"/>
            <a:r>
              <a:rPr lang="de-DE" b="1">
                <a:solidFill>
                  <a:schemeClr val="bg1"/>
                </a:solidFill>
                <a:effectLst>
                  <a:outerShdw blurRad="38100" dist="38100" dir="2700000" algn="tl">
                    <a:srgbClr val="000000">
                      <a:alpha val="43137"/>
                    </a:srgbClr>
                  </a:outerShdw>
                </a:effectLst>
              </a:rPr>
              <a:t>Vielen Dank für Ihre Aufmerksamkeit</a:t>
            </a:r>
          </a:p>
        </p:txBody>
      </p:sp>
    </p:spTree>
    <p:extLst>
      <p:ext uri="{BB962C8B-B14F-4D97-AF65-F5344CB8AC3E}">
        <p14:creationId xmlns:p14="http://schemas.microsoft.com/office/powerpoint/2010/main" val="6791879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339A8880-24C0-4E64-AA45-017AD3C734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22628832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4CCAE-512D-4AA6-99A7-D9033415F6A0}"/>
              </a:ext>
            </a:extLst>
          </p:cNvPr>
          <p:cNvSpPr>
            <a:spLocks noGrp="1"/>
          </p:cNvSpPr>
          <p:nvPr>
            <p:ph type="title"/>
          </p:nvPr>
        </p:nvSpPr>
        <p:spPr/>
        <p:txBody>
          <a:bodyPr/>
          <a:lstStyle/>
          <a:p>
            <a:r>
              <a:rPr lang="de-DE"/>
              <a:t>Multi-Wellenlängenastronomie</a:t>
            </a:r>
          </a:p>
        </p:txBody>
      </p:sp>
      <p:pic>
        <p:nvPicPr>
          <p:cNvPr id="5" name="Inhaltsplatzhalter 4">
            <a:extLst>
              <a:ext uri="{FF2B5EF4-FFF2-40B4-BE49-F238E27FC236}">
                <a16:creationId xmlns:a16="http://schemas.microsoft.com/office/drawing/2014/main" id="{AA9C8CA6-7090-4153-BBA8-DC37DE614F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9637" y="1825625"/>
            <a:ext cx="8712725" cy="4351338"/>
          </a:xfrm>
        </p:spPr>
      </p:pic>
      <p:sp>
        <p:nvSpPr>
          <p:cNvPr id="6" name="Textfeld 5">
            <a:extLst>
              <a:ext uri="{FF2B5EF4-FFF2-40B4-BE49-F238E27FC236}">
                <a16:creationId xmlns:a16="http://schemas.microsoft.com/office/drawing/2014/main" id="{75C37F65-0FB1-4987-B94E-F35B1463F015}"/>
              </a:ext>
            </a:extLst>
          </p:cNvPr>
          <p:cNvSpPr txBox="1"/>
          <p:nvPr/>
        </p:nvSpPr>
        <p:spPr>
          <a:xfrm>
            <a:off x="1123950" y="6559550"/>
            <a:ext cx="10134506" cy="253916"/>
          </a:xfrm>
          <a:prstGeom prst="rect">
            <a:avLst/>
          </a:prstGeom>
          <a:noFill/>
        </p:spPr>
        <p:txBody>
          <a:bodyPr wrap="none" rtlCol="0">
            <a:spAutoFit/>
          </a:bodyPr>
          <a:lstStyle/>
          <a:p>
            <a:r>
              <a:rPr lang="de-DE" sz="1050"/>
              <a:t>Credits (top): NRAO-VLA/U. of British Columbia, Mike Kozubel/MSX Project/NASA-Galileo. Bottom: Bob King/Southwest Research Institute/NASA-ROSAT/Dave Thompson-NASA-GFSC </a:t>
            </a:r>
          </a:p>
        </p:txBody>
      </p:sp>
      <p:sp>
        <p:nvSpPr>
          <p:cNvPr id="7" name="Textfeld 6">
            <a:extLst>
              <a:ext uri="{FF2B5EF4-FFF2-40B4-BE49-F238E27FC236}">
                <a16:creationId xmlns:a16="http://schemas.microsoft.com/office/drawing/2014/main" id="{0E508A91-B379-4C56-9BF9-95D454554140}"/>
              </a:ext>
            </a:extLst>
          </p:cNvPr>
          <p:cNvSpPr txBox="1"/>
          <p:nvPr/>
        </p:nvSpPr>
        <p:spPr>
          <a:xfrm>
            <a:off x="2466975" y="1388825"/>
            <a:ext cx="7712176" cy="369332"/>
          </a:xfrm>
          <a:prstGeom prst="rect">
            <a:avLst/>
          </a:prstGeom>
          <a:noFill/>
        </p:spPr>
        <p:txBody>
          <a:bodyPr wrap="none" rtlCol="0">
            <a:spAutoFit/>
          </a:bodyPr>
          <a:lstStyle/>
          <a:p>
            <a:r>
              <a:rPr lang="de-DE"/>
              <a:t>Radio                        Submillimeter                   </a:t>
            </a:r>
            <a:r>
              <a:rPr lang="en-US"/>
              <a:t>Mid-infrarot                   Nah-infrarot</a:t>
            </a:r>
            <a:endParaRPr lang="de-DE"/>
          </a:p>
        </p:txBody>
      </p:sp>
      <p:sp>
        <p:nvSpPr>
          <p:cNvPr id="8" name="Textfeld 7">
            <a:extLst>
              <a:ext uri="{FF2B5EF4-FFF2-40B4-BE49-F238E27FC236}">
                <a16:creationId xmlns:a16="http://schemas.microsoft.com/office/drawing/2014/main" id="{71F33963-3B37-4F0F-BFEB-CCDFABFD43B5}"/>
              </a:ext>
            </a:extLst>
          </p:cNvPr>
          <p:cNvSpPr txBox="1"/>
          <p:nvPr/>
        </p:nvSpPr>
        <p:spPr>
          <a:xfrm>
            <a:off x="2324100" y="6190218"/>
            <a:ext cx="8217634" cy="369332"/>
          </a:xfrm>
          <a:prstGeom prst="rect">
            <a:avLst/>
          </a:prstGeom>
          <a:noFill/>
        </p:spPr>
        <p:txBody>
          <a:bodyPr wrap="none" rtlCol="0">
            <a:spAutoFit/>
          </a:bodyPr>
          <a:lstStyle/>
          <a:p>
            <a:r>
              <a:rPr lang="en-US"/>
              <a:t>Optisch                           ultraviolet                         Röntgen                     Gammastrahlung</a:t>
            </a:r>
            <a:endParaRPr lang="de-DE"/>
          </a:p>
        </p:txBody>
      </p:sp>
    </p:spTree>
    <p:extLst>
      <p:ext uri="{BB962C8B-B14F-4D97-AF65-F5344CB8AC3E}">
        <p14:creationId xmlns:p14="http://schemas.microsoft.com/office/powerpoint/2010/main" val="17778656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4CCAE-512D-4AA6-99A7-D9033415F6A0}"/>
              </a:ext>
            </a:extLst>
          </p:cNvPr>
          <p:cNvSpPr>
            <a:spLocks noGrp="1"/>
          </p:cNvSpPr>
          <p:nvPr>
            <p:ph type="title"/>
          </p:nvPr>
        </p:nvSpPr>
        <p:spPr/>
        <p:txBody>
          <a:bodyPr/>
          <a:lstStyle/>
          <a:p>
            <a:r>
              <a:rPr lang="de-DE"/>
              <a:t>Multi-Wellenlängenastronomie</a:t>
            </a:r>
          </a:p>
        </p:txBody>
      </p:sp>
      <p:sp>
        <p:nvSpPr>
          <p:cNvPr id="6" name="Textfeld 5">
            <a:extLst>
              <a:ext uri="{FF2B5EF4-FFF2-40B4-BE49-F238E27FC236}">
                <a16:creationId xmlns:a16="http://schemas.microsoft.com/office/drawing/2014/main" id="{75C37F65-0FB1-4987-B94E-F35B1463F015}"/>
              </a:ext>
            </a:extLst>
          </p:cNvPr>
          <p:cNvSpPr txBox="1"/>
          <p:nvPr/>
        </p:nvSpPr>
        <p:spPr>
          <a:xfrm>
            <a:off x="1895971" y="6604084"/>
            <a:ext cx="8400056" cy="253916"/>
          </a:xfrm>
          <a:prstGeom prst="rect">
            <a:avLst/>
          </a:prstGeom>
          <a:noFill/>
        </p:spPr>
        <p:txBody>
          <a:bodyPr wrap="none" rtlCol="0">
            <a:spAutoFit/>
          </a:bodyPr>
          <a:lstStyle/>
          <a:p>
            <a:r>
              <a:rPr lang="de-DE" sz="1050"/>
              <a:t>Image credits: Radio:WSRT/R. Braun; Infrared:NASA/Spitzer/K. Gordon; Visible: Robert Gendler; Ultraviolet: NASA/GALEX; X-ray: ESA/XMM/W. Pietsch</a:t>
            </a:r>
          </a:p>
        </p:txBody>
      </p:sp>
      <p:pic>
        <p:nvPicPr>
          <p:cNvPr id="10" name="Inhaltsplatzhalter 9">
            <a:extLst>
              <a:ext uri="{FF2B5EF4-FFF2-40B4-BE49-F238E27FC236}">
                <a16:creationId xmlns:a16="http://schemas.microsoft.com/office/drawing/2014/main" id="{C7AAEFA1-0606-4750-85C8-F8441952F8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399" y="1406916"/>
            <a:ext cx="11887202" cy="5188756"/>
          </a:xfrm>
        </p:spPr>
      </p:pic>
    </p:spTree>
    <p:extLst>
      <p:ext uri="{BB962C8B-B14F-4D97-AF65-F5344CB8AC3E}">
        <p14:creationId xmlns:p14="http://schemas.microsoft.com/office/powerpoint/2010/main" val="655477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DB3A3A-75C4-453C-A466-C0D370871975}"/>
              </a:ext>
            </a:extLst>
          </p:cNvPr>
          <p:cNvSpPr>
            <a:spLocks noGrp="1"/>
          </p:cNvSpPr>
          <p:nvPr>
            <p:ph type="title"/>
          </p:nvPr>
        </p:nvSpPr>
        <p:spPr/>
        <p:txBody>
          <a:bodyPr/>
          <a:lstStyle/>
          <a:p>
            <a:r>
              <a:rPr lang="de-DE"/>
              <a:t>Multi-Wellenlängenastronomie</a:t>
            </a:r>
          </a:p>
        </p:txBody>
      </p:sp>
      <p:pic>
        <p:nvPicPr>
          <p:cNvPr id="5" name="Inhaltsplatzhalter 4">
            <a:extLst>
              <a:ext uri="{FF2B5EF4-FFF2-40B4-BE49-F238E27FC236}">
                <a16:creationId xmlns:a16="http://schemas.microsoft.com/office/drawing/2014/main" id="{5D840977-723F-4516-8773-9B90A23BF4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9210" y="1354138"/>
            <a:ext cx="11093580" cy="5465762"/>
          </a:xfrm>
        </p:spPr>
      </p:pic>
    </p:spTree>
    <p:extLst>
      <p:ext uri="{BB962C8B-B14F-4D97-AF65-F5344CB8AC3E}">
        <p14:creationId xmlns:p14="http://schemas.microsoft.com/office/powerpoint/2010/main" val="199907214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2209</Words>
  <Application>Microsoft Office PowerPoint</Application>
  <PresentationFormat>Breitbild</PresentationFormat>
  <Paragraphs>280</Paragraphs>
  <Slides>67</Slides>
  <Notes>14</Notes>
  <HiddenSlides>1</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67</vt:i4>
      </vt:variant>
    </vt:vector>
  </HeadingPairs>
  <TitlesOfParts>
    <vt:vector size="72" baseType="lpstr">
      <vt:lpstr>ＭＳ Ｐゴシック</vt:lpstr>
      <vt:lpstr>Arial</vt:lpstr>
      <vt:lpstr>Calibri</vt:lpstr>
      <vt:lpstr>Tahoma</vt:lpstr>
      <vt:lpstr>Office</vt:lpstr>
      <vt:lpstr>Molekülspektroskopie  - Den Gasen auf der Spur  </vt:lpstr>
      <vt:lpstr>PowerPoint-Präsentation</vt:lpstr>
      <vt:lpstr>PowerPoint-Präsentation</vt:lpstr>
      <vt:lpstr>Spitzers Blick auf Orion</vt:lpstr>
      <vt:lpstr>PowerPoint-Präsentation</vt:lpstr>
      <vt:lpstr>Molekülspektroskopie – was ist das</vt:lpstr>
      <vt:lpstr>Multi-Wellenlängenastronomie</vt:lpstr>
      <vt:lpstr>Multi-Wellenlängenastronomie</vt:lpstr>
      <vt:lpstr>Multi-Wellenlängenastronomie</vt:lpstr>
      <vt:lpstr>Absorption und Emission</vt:lpstr>
      <vt:lpstr>Emissionsspektren</vt:lpstr>
      <vt:lpstr>Quantenmechanik </vt:lpstr>
      <vt:lpstr>Quantenmechanik </vt:lpstr>
      <vt:lpstr>Quantenmechanik</vt:lpstr>
      <vt:lpstr>Quantenmechanik</vt:lpstr>
      <vt:lpstr>Quantenmechanik</vt:lpstr>
      <vt:lpstr>Quantenmechanik</vt:lpstr>
      <vt:lpstr>Quantenmechanik</vt:lpstr>
      <vt:lpstr>Quantenmechanik</vt:lpstr>
      <vt:lpstr>Quantenmechanik</vt:lpstr>
      <vt:lpstr>Quantenmechanik</vt:lpstr>
      <vt:lpstr>Quantenmechanik</vt:lpstr>
      <vt:lpstr>Viele Emissionen ergeben ein Spektrum</vt:lpstr>
      <vt:lpstr>Viele Emissionen ergeben ein Spektrum</vt:lpstr>
      <vt:lpstr>Viele Emissionen ergeben ein Spektrum</vt:lpstr>
      <vt:lpstr>Viele Emissionen ergeben ein Spektrum</vt:lpstr>
      <vt:lpstr>Spetroskopie in der Astronomie</vt:lpstr>
      <vt:lpstr>Spitzers Blick auf Orion</vt:lpstr>
      <vt:lpstr>Beispiel: Sternentstehung in Orion</vt:lpstr>
      <vt:lpstr>Beispiel: Sternentstehung in Orion</vt:lpstr>
      <vt:lpstr>Beispiel: Sternentstehung in Orion</vt:lpstr>
      <vt:lpstr>Kompliziert, kompliziert,…</vt:lpstr>
      <vt:lpstr>Emission und Absorption</vt:lpstr>
      <vt:lpstr>Beispiel: Fraunhoferlinien im Sonnenspektrum</vt:lpstr>
      <vt:lpstr>Wellenlänge und der Dopplereffekt</vt:lpstr>
      <vt:lpstr>Wellenlänge und der Dopplereffekt</vt:lpstr>
      <vt:lpstr>Wellenlänge und der Dopplereffekt</vt:lpstr>
      <vt:lpstr>Was nicht passt …</vt:lpstr>
      <vt:lpstr>Was nicht passt wird passend gemacht!</vt:lpstr>
      <vt:lpstr>Was nicht passt wird passend gemacht!</vt:lpstr>
      <vt:lpstr>Spektroskopische Beobachtungen</vt:lpstr>
      <vt:lpstr>Spektroskopische Beobachtungen</vt:lpstr>
      <vt:lpstr>Anregend….</vt:lpstr>
      <vt:lpstr>Anregend….</vt:lpstr>
      <vt:lpstr>Anregend….</vt:lpstr>
      <vt:lpstr>Anregend, aber nicht eindeutig….</vt:lpstr>
      <vt:lpstr>Spektroskopische Beobachtungen</vt:lpstr>
      <vt:lpstr>…man kann nicht beliebig tief hineinschauen.</vt:lpstr>
      <vt:lpstr>Dick, …. </vt:lpstr>
      <vt:lpstr>Dick, …. optisch dick</vt:lpstr>
      <vt:lpstr>Dick, …. optisch dick, aber es gibt einen Trick!</vt:lpstr>
      <vt:lpstr>PowerPoint-Präsentation</vt:lpstr>
      <vt:lpstr>PowerPoint-Präsentation</vt:lpstr>
      <vt:lpstr>PowerPoint-Präsentation</vt:lpstr>
      <vt:lpstr>Da fehlt doch was…</vt:lpstr>
      <vt:lpstr>M17 – Ein neues Bild</vt:lpstr>
      <vt:lpstr>Geometrische Anordnung</vt:lpstr>
      <vt:lpstr>PowerPoint-Präsentation</vt:lpstr>
      <vt:lpstr>PowerPoint-Präsentation</vt:lpstr>
      <vt:lpstr>Hubbles Blick auf M17</vt:lpstr>
      <vt:lpstr>PowerPoint-Präsentation</vt:lpstr>
      <vt:lpstr>PowerPoint-Präsentation</vt:lpstr>
      <vt:lpstr>PowerPoint-Präsentation</vt:lpstr>
      <vt:lpstr>PowerPoint-Präsentation</vt:lpstr>
      <vt:lpstr>PowerPoint-Präsentation</vt:lpstr>
      <vt:lpstr>Vielen Dank für Ihre Aufmerksamkeit</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 Gasen auf der Spur  -  Molekülspektroskopie mit dem SOFIA Observatorium</dc:title>
  <dc:creator>Markus Röllig</dc:creator>
  <cp:lastModifiedBy>Markus Röllig</cp:lastModifiedBy>
  <cp:revision>121</cp:revision>
  <dcterms:created xsi:type="dcterms:W3CDTF">2019-09-24T13:36:45Z</dcterms:created>
  <dcterms:modified xsi:type="dcterms:W3CDTF">2021-03-19T10:08:36Z</dcterms:modified>
</cp:coreProperties>
</file>